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67" r:id="rId8"/>
    <p:sldId id="268" r:id="rId9"/>
    <p:sldId id="264" r:id="rId10"/>
    <p:sldId id="265" r:id="rId11"/>
    <p:sldId id="266" r:id="rId12"/>
    <p:sldId id="275" r:id="rId13"/>
    <p:sldId id="271" r:id="rId14"/>
    <p:sldId id="270" r:id="rId15"/>
    <p:sldId id="272" r:id="rId16"/>
    <p:sldId id="284" r:id="rId17"/>
    <p:sldId id="287" r:id="rId18"/>
    <p:sldId id="276" r:id="rId19"/>
    <p:sldId id="274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69" r:id="rId29"/>
    <p:sldId id="286" r:id="rId30"/>
    <p:sldId id="25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AD5EF-C0E1-4C7F-9EEB-9EDE9795B519}" v="10" dt="2024-09-13T03:42:58.653"/>
    <p1510:client id="{419E8DCD-0993-5B77-6FCA-BA6B618CE49A}" v="145" dt="2024-09-13T04:16:51.844"/>
    <p1510:client id="{51D1483F-7ED4-46E2-9F61-4EB2750055FA}" v="874" dt="2024-09-13T04:23:47.491"/>
    <p1510:client id="{F57BD2ED-EA17-1444-9E14-35AC39A6A1FC}" v="484" dt="2024-09-13T04:22:56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9D3B58-D121-4040-A012-C2D75BD12073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D0A0D65-7EDF-42AB-BBC0-15F230CCCCD8}">
      <dgm:prSet/>
      <dgm:spPr/>
      <dgm:t>
        <a:bodyPr/>
        <a:lstStyle/>
        <a:p>
          <a:r>
            <a:rPr lang="en-SG"/>
            <a:t>Torch</a:t>
          </a:r>
          <a:endParaRPr lang="en-US"/>
        </a:p>
      </dgm:t>
    </dgm:pt>
    <dgm:pt modelId="{0ED44253-901F-4EF7-BD46-C18BCA3A601C}" type="parTrans" cxnId="{C0038A2D-1F91-4997-9A4C-35AC907FE354}">
      <dgm:prSet/>
      <dgm:spPr/>
      <dgm:t>
        <a:bodyPr/>
        <a:lstStyle/>
        <a:p>
          <a:endParaRPr lang="en-US"/>
        </a:p>
      </dgm:t>
    </dgm:pt>
    <dgm:pt modelId="{B19830BA-1DC1-48CF-AA86-DE4F8D7652F4}" type="sibTrans" cxnId="{C0038A2D-1F91-4997-9A4C-35AC907FE354}">
      <dgm:prSet/>
      <dgm:spPr/>
      <dgm:t>
        <a:bodyPr/>
        <a:lstStyle/>
        <a:p>
          <a:endParaRPr lang="en-US"/>
        </a:p>
      </dgm:t>
    </dgm:pt>
    <dgm:pt modelId="{F935B0B4-27BC-4932-9AF2-2538A072606C}">
      <dgm:prSet/>
      <dgm:spPr/>
      <dgm:t>
        <a:bodyPr/>
        <a:lstStyle/>
        <a:p>
          <a:r>
            <a:rPr lang="en-SG"/>
            <a:t>Transfomers (GLPNImageProcessor, GLPNForDepthEstimation)</a:t>
          </a:r>
          <a:endParaRPr lang="en-US"/>
        </a:p>
      </dgm:t>
    </dgm:pt>
    <dgm:pt modelId="{E1108283-BA8D-4413-AB3D-0024EB8F0FD9}" type="parTrans" cxnId="{38B442B4-7E5C-4D3C-8764-9A059C1B6647}">
      <dgm:prSet/>
      <dgm:spPr/>
      <dgm:t>
        <a:bodyPr/>
        <a:lstStyle/>
        <a:p>
          <a:endParaRPr lang="en-US"/>
        </a:p>
      </dgm:t>
    </dgm:pt>
    <dgm:pt modelId="{6ECC73E1-CFA5-4A2F-87EA-A252C817ECB3}" type="sibTrans" cxnId="{38B442B4-7E5C-4D3C-8764-9A059C1B6647}">
      <dgm:prSet/>
      <dgm:spPr/>
      <dgm:t>
        <a:bodyPr/>
        <a:lstStyle/>
        <a:p>
          <a:endParaRPr lang="en-US"/>
        </a:p>
      </dgm:t>
    </dgm:pt>
    <dgm:pt modelId="{7F564BEC-730D-46D4-BC16-A69ED29556C4}">
      <dgm:prSet/>
      <dgm:spPr/>
      <dgm:t>
        <a:bodyPr/>
        <a:lstStyle/>
        <a:p>
          <a:r>
            <a:rPr lang="en-SG"/>
            <a:t>Open3d</a:t>
          </a:r>
          <a:endParaRPr lang="en-US"/>
        </a:p>
      </dgm:t>
    </dgm:pt>
    <dgm:pt modelId="{C4C1DB1A-7C1A-4C73-855A-637227B8FF82}" type="parTrans" cxnId="{0FF47F0B-0DE0-4E60-97B4-FFF0A641D24F}">
      <dgm:prSet/>
      <dgm:spPr/>
      <dgm:t>
        <a:bodyPr/>
        <a:lstStyle/>
        <a:p>
          <a:endParaRPr lang="en-US"/>
        </a:p>
      </dgm:t>
    </dgm:pt>
    <dgm:pt modelId="{B30D0FB6-31C4-4086-AAE1-196FE8FA6ECD}" type="sibTrans" cxnId="{0FF47F0B-0DE0-4E60-97B4-FFF0A641D24F}">
      <dgm:prSet/>
      <dgm:spPr/>
      <dgm:t>
        <a:bodyPr/>
        <a:lstStyle/>
        <a:p>
          <a:endParaRPr lang="en-US"/>
        </a:p>
      </dgm:t>
    </dgm:pt>
    <dgm:pt modelId="{90B72927-6A1B-418B-A3AC-D8E3DC132BB3}">
      <dgm:prSet/>
      <dgm:spPr/>
      <dgm:t>
        <a:bodyPr/>
        <a:lstStyle/>
        <a:p>
          <a:r>
            <a:rPr lang="en-SG"/>
            <a:t>Matplotlib</a:t>
          </a:r>
          <a:endParaRPr lang="en-US"/>
        </a:p>
      </dgm:t>
    </dgm:pt>
    <dgm:pt modelId="{64C564BA-AB0F-4444-B576-0F643D817DDA}" type="parTrans" cxnId="{1BBBAF05-8E5D-4253-9A18-0735C1CFE523}">
      <dgm:prSet/>
      <dgm:spPr/>
      <dgm:t>
        <a:bodyPr/>
        <a:lstStyle/>
        <a:p>
          <a:endParaRPr lang="en-US"/>
        </a:p>
      </dgm:t>
    </dgm:pt>
    <dgm:pt modelId="{BEEF1045-F550-4028-A48A-3F4BEB6F5F9A}" type="sibTrans" cxnId="{1BBBAF05-8E5D-4253-9A18-0735C1CFE523}">
      <dgm:prSet/>
      <dgm:spPr/>
      <dgm:t>
        <a:bodyPr/>
        <a:lstStyle/>
        <a:p>
          <a:endParaRPr lang="en-US"/>
        </a:p>
      </dgm:t>
    </dgm:pt>
    <dgm:pt modelId="{4EEDB2AA-9495-4F39-8245-163914E12DF7}">
      <dgm:prSet/>
      <dgm:spPr/>
      <dgm:t>
        <a:bodyPr/>
        <a:lstStyle/>
        <a:p>
          <a:r>
            <a:rPr lang="en-SG"/>
            <a:t>Pillow</a:t>
          </a:r>
          <a:endParaRPr lang="en-US"/>
        </a:p>
      </dgm:t>
    </dgm:pt>
    <dgm:pt modelId="{440C49F2-4FDA-4045-A7FD-96255E659D42}" type="parTrans" cxnId="{63BCD318-D62B-4ABA-90BE-E80DAAF9E64D}">
      <dgm:prSet/>
      <dgm:spPr/>
      <dgm:t>
        <a:bodyPr/>
        <a:lstStyle/>
        <a:p>
          <a:endParaRPr lang="en-US"/>
        </a:p>
      </dgm:t>
    </dgm:pt>
    <dgm:pt modelId="{630E716F-236E-4345-8243-1CD428760ED8}" type="sibTrans" cxnId="{63BCD318-D62B-4ABA-90BE-E80DAAF9E64D}">
      <dgm:prSet/>
      <dgm:spPr/>
      <dgm:t>
        <a:bodyPr/>
        <a:lstStyle/>
        <a:p>
          <a:endParaRPr lang="en-US"/>
        </a:p>
      </dgm:t>
    </dgm:pt>
    <dgm:pt modelId="{D1328E20-46F1-4398-938A-C16838A85775}">
      <dgm:prSet/>
      <dgm:spPr/>
      <dgm:t>
        <a:bodyPr/>
        <a:lstStyle/>
        <a:p>
          <a:r>
            <a:rPr lang="en-SG"/>
            <a:t>Numpy</a:t>
          </a:r>
          <a:endParaRPr lang="en-US"/>
        </a:p>
      </dgm:t>
    </dgm:pt>
    <dgm:pt modelId="{28773255-1896-48B5-9FB6-02C0B5AB4038}" type="parTrans" cxnId="{695982F2-5B0E-404E-B1DC-1F40B2ED16F0}">
      <dgm:prSet/>
      <dgm:spPr/>
      <dgm:t>
        <a:bodyPr/>
        <a:lstStyle/>
        <a:p>
          <a:endParaRPr lang="en-US"/>
        </a:p>
      </dgm:t>
    </dgm:pt>
    <dgm:pt modelId="{A9DD2DC8-E780-4DAE-B663-F80855D37FA7}" type="sibTrans" cxnId="{695982F2-5B0E-404E-B1DC-1F40B2ED16F0}">
      <dgm:prSet/>
      <dgm:spPr/>
      <dgm:t>
        <a:bodyPr/>
        <a:lstStyle/>
        <a:p>
          <a:endParaRPr lang="en-US"/>
        </a:p>
      </dgm:t>
    </dgm:pt>
    <dgm:pt modelId="{80C95E7C-2704-354D-B85B-90A6B8E335F7}" type="pres">
      <dgm:prSet presAssocID="{2F9D3B58-D121-4040-A012-C2D75BD12073}" presName="vert0" presStyleCnt="0">
        <dgm:presLayoutVars>
          <dgm:dir/>
          <dgm:animOne val="branch"/>
          <dgm:animLvl val="lvl"/>
        </dgm:presLayoutVars>
      </dgm:prSet>
      <dgm:spPr/>
    </dgm:pt>
    <dgm:pt modelId="{C1BF3787-EAA3-9049-A318-C91A6AC46222}" type="pres">
      <dgm:prSet presAssocID="{4D0A0D65-7EDF-42AB-BBC0-15F230CCCCD8}" presName="thickLine" presStyleLbl="alignNode1" presStyleIdx="0" presStyleCnt="6"/>
      <dgm:spPr/>
    </dgm:pt>
    <dgm:pt modelId="{F7E6B8B3-FA79-8A4C-89E6-8EA0AE61A857}" type="pres">
      <dgm:prSet presAssocID="{4D0A0D65-7EDF-42AB-BBC0-15F230CCCCD8}" presName="horz1" presStyleCnt="0"/>
      <dgm:spPr/>
    </dgm:pt>
    <dgm:pt modelId="{345D0D44-754E-7949-8E0E-819BD620E99B}" type="pres">
      <dgm:prSet presAssocID="{4D0A0D65-7EDF-42AB-BBC0-15F230CCCCD8}" presName="tx1" presStyleLbl="revTx" presStyleIdx="0" presStyleCnt="6"/>
      <dgm:spPr/>
    </dgm:pt>
    <dgm:pt modelId="{57F87CBD-7FA6-344C-8623-A3A302F7D049}" type="pres">
      <dgm:prSet presAssocID="{4D0A0D65-7EDF-42AB-BBC0-15F230CCCCD8}" presName="vert1" presStyleCnt="0"/>
      <dgm:spPr/>
    </dgm:pt>
    <dgm:pt modelId="{05E7FA0D-8925-F44C-B1B7-FC03E70B3D90}" type="pres">
      <dgm:prSet presAssocID="{F935B0B4-27BC-4932-9AF2-2538A072606C}" presName="thickLine" presStyleLbl="alignNode1" presStyleIdx="1" presStyleCnt="6"/>
      <dgm:spPr/>
    </dgm:pt>
    <dgm:pt modelId="{F658272B-A6BE-5C47-9966-9BB74D70BADF}" type="pres">
      <dgm:prSet presAssocID="{F935B0B4-27BC-4932-9AF2-2538A072606C}" presName="horz1" presStyleCnt="0"/>
      <dgm:spPr/>
    </dgm:pt>
    <dgm:pt modelId="{DA808B2B-987D-AE49-956A-BFD39BC59720}" type="pres">
      <dgm:prSet presAssocID="{F935B0B4-27BC-4932-9AF2-2538A072606C}" presName="tx1" presStyleLbl="revTx" presStyleIdx="1" presStyleCnt="6"/>
      <dgm:spPr/>
    </dgm:pt>
    <dgm:pt modelId="{78875A44-5BCF-EB43-9910-C2533FE6F523}" type="pres">
      <dgm:prSet presAssocID="{F935B0B4-27BC-4932-9AF2-2538A072606C}" presName="vert1" presStyleCnt="0"/>
      <dgm:spPr/>
    </dgm:pt>
    <dgm:pt modelId="{F60D034D-511A-4444-A9F9-68234911A5E6}" type="pres">
      <dgm:prSet presAssocID="{7F564BEC-730D-46D4-BC16-A69ED29556C4}" presName="thickLine" presStyleLbl="alignNode1" presStyleIdx="2" presStyleCnt="6"/>
      <dgm:spPr/>
    </dgm:pt>
    <dgm:pt modelId="{79CA84B3-310F-8C46-AD0A-0B31B4BAD1D6}" type="pres">
      <dgm:prSet presAssocID="{7F564BEC-730D-46D4-BC16-A69ED29556C4}" presName="horz1" presStyleCnt="0"/>
      <dgm:spPr/>
    </dgm:pt>
    <dgm:pt modelId="{EBB7D9A6-2465-5A49-95B4-E1AB16CBF4FE}" type="pres">
      <dgm:prSet presAssocID="{7F564BEC-730D-46D4-BC16-A69ED29556C4}" presName="tx1" presStyleLbl="revTx" presStyleIdx="2" presStyleCnt="6"/>
      <dgm:spPr/>
    </dgm:pt>
    <dgm:pt modelId="{006BF706-2F44-D044-89B2-AAD0279F1767}" type="pres">
      <dgm:prSet presAssocID="{7F564BEC-730D-46D4-BC16-A69ED29556C4}" presName="vert1" presStyleCnt="0"/>
      <dgm:spPr/>
    </dgm:pt>
    <dgm:pt modelId="{533C569F-D04E-5046-9146-46048FEE4DDC}" type="pres">
      <dgm:prSet presAssocID="{90B72927-6A1B-418B-A3AC-D8E3DC132BB3}" presName="thickLine" presStyleLbl="alignNode1" presStyleIdx="3" presStyleCnt="6"/>
      <dgm:spPr/>
    </dgm:pt>
    <dgm:pt modelId="{5355AE6F-ACF8-E442-A1DA-90776C5014C9}" type="pres">
      <dgm:prSet presAssocID="{90B72927-6A1B-418B-A3AC-D8E3DC132BB3}" presName="horz1" presStyleCnt="0"/>
      <dgm:spPr/>
    </dgm:pt>
    <dgm:pt modelId="{BAE05832-D96C-4047-BBE7-088D8134E53E}" type="pres">
      <dgm:prSet presAssocID="{90B72927-6A1B-418B-A3AC-D8E3DC132BB3}" presName="tx1" presStyleLbl="revTx" presStyleIdx="3" presStyleCnt="6"/>
      <dgm:spPr/>
    </dgm:pt>
    <dgm:pt modelId="{8C76C111-3DEC-1A48-A0BC-6A1749A13AD6}" type="pres">
      <dgm:prSet presAssocID="{90B72927-6A1B-418B-A3AC-D8E3DC132BB3}" presName="vert1" presStyleCnt="0"/>
      <dgm:spPr/>
    </dgm:pt>
    <dgm:pt modelId="{91A70FEA-5DE4-2F45-8B2A-BA416541B2AD}" type="pres">
      <dgm:prSet presAssocID="{4EEDB2AA-9495-4F39-8245-163914E12DF7}" presName="thickLine" presStyleLbl="alignNode1" presStyleIdx="4" presStyleCnt="6"/>
      <dgm:spPr/>
    </dgm:pt>
    <dgm:pt modelId="{E99DE2CE-6DFE-FC4E-8315-EBBA972C430C}" type="pres">
      <dgm:prSet presAssocID="{4EEDB2AA-9495-4F39-8245-163914E12DF7}" presName="horz1" presStyleCnt="0"/>
      <dgm:spPr/>
    </dgm:pt>
    <dgm:pt modelId="{FD587E31-3B4F-824E-AEE9-31CCED339A88}" type="pres">
      <dgm:prSet presAssocID="{4EEDB2AA-9495-4F39-8245-163914E12DF7}" presName="tx1" presStyleLbl="revTx" presStyleIdx="4" presStyleCnt="6"/>
      <dgm:spPr/>
    </dgm:pt>
    <dgm:pt modelId="{FD34A8FC-C58A-814D-80AF-02FACC39A216}" type="pres">
      <dgm:prSet presAssocID="{4EEDB2AA-9495-4F39-8245-163914E12DF7}" presName="vert1" presStyleCnt="0"/>
      <dgm:spPr/>
    </dgm:pt>
    <dgm:pt modelId="{DCBA7F63-CDBE-814E-B02E-2B44AB5CA8C7}" type="pres">
      <dgm:prSet presAssocID="{D1328E20-46F1-4398-938A-C16838A85775}" presName="thickLine" presStyleLbl="alignNode1" presStyleIdx="5" presStyleCnt="6"/>
      <dgm:spPr/>
    </dgm:pt>
    <dgm:pt modelId="{2C146F32-4F3B-5144-971D-DFDCD1911C65}" type="pres">
      <dgm:prSet presAssocID="{D1328E20-46F1-4398-938A-C16838A85775}" presName="horz1" presStyleCnt="0"/>
      <dgm:spPr/>
    </dgm:pt>
    <dgm:pt modelId="{10CC2346-7A48-9049-9F07-13A56C369B6E}" type="pres">
      <dgm:prSet presAssocID="{D1328E20-46F1-4398-938A-C16838A85775}" presName="tx1" presStyleLbl="revTx" presStyleIdx="5" presStyleCnt="6"/>
      <dgm:spPr/>
    </dgm:pt>
    <dgm:pt modelId="{1C1B9B37-E023-1946-9C87-284C980F5A87}" type="pres">
      <dgm:prSet presAssocID="{D1328E20-46F1-4398-938A-C16838A85775}" presName="vert1" presStyleCnt="0"/>
      <dgm:spPr/>
    </dgm:pt>
  </dgm:ptLst>
  <dgm:cxnLst>
    <dgm:cxn modelId="{1BBBAF05-8E5D-4253-9A18-0735C1CFE523}" srcId="{2F9D3B58-D121-4040-A012-C2D75BD12073}" destId="{90B72927-6A1B-418B-A3AC-D8E3DC132BB3}" srcOrd="3" destOrd="0" parTransId="{64C564BA-AB0F-4444-B576-0F643D817DDA}" sibTransId="{BEEF1045-F550-4028-A48A-3F4BEB6F5F9A}"/>
    <dgm:cxn modelId="{0FF47F0B-0DE0-4E60-97B4-FFF0A641D24F}" srcId="{2F9D3B58-D121-4040-A012-C2D75BD12073}" destId="{7F564BEC-730D-46D4-BC16-A69ED29556C4}" srcOrd="2" destOrd="0" parTransId="{C4C1DB1A-7C1A-4C73-855A-637227B8FF82}" sibTransId="{B30D0FB6-31C4-4086-AAE1-196FE8FA6ECD}"/>
    <dgm:cxn modelId="{87E7330E-3F4D-8243-A592-658CE858494C}" type="presOf" srcId="{90B72927-6A1B-418B-A3AC-D8E3DC132BB3}" destId="{BAE05832-D96C-4047-BBE7-088D8134E53E}" srcOrd="0" destOrd="0" presId="urn:microsoft.com/office/officeart/2008/layout/LinedList"/>
    <dgm:cxn modelId="{63BCD318-D62B-4ABA-90BE-E80DAAF9E64D}" srcId="{2F9D3B58-D121-4040-A012-C2D75BD12073}" destId="{4EEDB2AA-9495-4F39-8245-163914E12DF7}" srcOrd="4" destOrd="0" parTransId="{440C49F2-4FDA-4045-A7FD-96255E659D42}" sibTransId="{630E716F-236E-4345-8243-1CD428760ED8}"/>
    <dgm:cxn modelId="{C0038A2D-1F91-4997-9A4C-35AC907FE354}" srcId="{2F9D3B58-D121-4040-A012-C2D75BD12073}" destId="{4D0A0D65-7EDF-42AB-BBC0-15F230CCCCD8}" srcOrd="0" destOrd="0" parTransId="{0ED44253-901F-4EF7-BD46-C18BCA3A601C}" sibTransId="{B19830BA-1DC1-48CF-AA86-DE4F8D7652F4}"/>
    <dgm:cxn modelId="{1982AB2E-0385-5348-B09F-4059F970A598}" type="presOf" srcId="{F935B0B4-27BC-4932-9AF2-2538A072606C}" destId="{DA808B2B-987D-AE49-956A-BFD39BC59720}" srcOrd="0" destOrd="0" presId="urn:microsoft.com/office/officeart/2008/layout/LinedList"/>
    <dgm:cxn modelId="{E0765430-1D8A-0B41-932B-8D5AC7FBDECA}" type="presOf" srcId="{4D0A0D65-7EDF-42AB-BBC0-15F230CCCCD8}" destId="{345D0D44-754E-7949-8E0E-819BD620E99B}" srcOrd="0" destOrd="0" presId="urn:microsoft.com/office/officeart/2008/layout/LinedList"/>
    <dgm:cxn modelId="{AB33B564-6614-7B43-8B24-BCA78F8B3425}" type="presOf" srcId="{4EEDB2AA-9495-4F39-8245-163914E12DF7}" destId="{FD587E31-3B4F-824E-AEE9-31CCED339A88}" srcOrd="0" destOrd="0" presId="urn:microsoft.com/office/officeart/2008/layout/LinedList"/>
    <dgm:cxn modelId="{0A63F96D-30CA-5B4A-A638-5B35B9A00B6B}" type="presOf" srcId="{7F564BEC-730D-46D4-BC16-A69ED29556C4}" destId="{EBB7D9A6-2465-5A49-95B4-E1AB16CBF4FE}" srcOrd="0" destOrd="0" presId="urn:microsoft.com/office/officeart/2008/layout/LinedList"/>
    <dgm:cxn modelId="{38B442B4-7E5C-4D3C-8764-9A059C1B6647}" srcId="{2F9D3B58-D121-4040-A012-C2D75BD12073}" destId="{F935B0B4-27BC-4932-9AF2-2538A072606C}" srcOrd="1" destOrd="0" parTransId="{E1108283-BA8D-4413-AB3D-0024EB8F0FD9}" sibTransId="{6ECC73E1-CFA5-4A2F-87EA-A252C817ECB3}"/>
    <dgm:cxn modelId="{2A2C54B9-FBBA-364D-981A-9B06CAB3994A}" type="presOf" srcId="{D1328E20-46F1-4398-938A-C16838A85775}" destId="{10CC2346-7A48-9049-9F07-13A56C369B6E}" srcOrd="0" destOrd="0" presId="urn:microsoft.com/office/officeart/2008/layout/LinedList"/>
    <dgm:cxn modelId="{9532AFE9-F961-AD4B-A62E-7FB9EAE162DA}" type="presOf" srcId="{2F9D3B58-D121-4040-A012-C2D75BD12073}" destId="{80C95E7C-2704-354D-B85B-90A6B8E335F7}" srcOrd="0" destOrd="0" presId="urn:microsoft.com/office/officeart/2008/layout/LinedList"/>
    <dgm:cxn modelId="{695982F2-5B0E-404E-B1DC-1F40B2ED16F0}" srcId="{2F9D3B58-D121-4040-A012-C2D75BD12073}" destId="{D1328E20-46F1-4398-938A-C16838A85775}" srcOrd="5" destOrd="0" parTransId="{28773255-1896-48B5-9FB6-02C0B5AB4038}" sibTransId="{A9DD2DC8-E780-4DAE-B663-F80855D37FA7}"/>
    <dgm:cxn modelId="{3C963DD6-84C8-894D-B99C-351BE2FCA1F6}" type="presParOf" srcId="{80C95E7C-2704-354D-B85B-90A6B8E335F7}" destId="{C1BF3787-EAA3-9049-A318-C91A6AC46222}" srcOrd="0" destOrd="0" presId="urn:microsoft.com/office/officeart/2008/layout/LinedList"/>
    <dgm:cxn modelId="{ECF6CD71-5884-AF45-A72C-95A8ABDA90E3}" type="presParOf" srcId="{80C95E7C-2704-354D-B85B-90A6B8E335F7}" destId="{F7E6B8B3-FA79-8A4C-89E6-8EA0AE61A857}" srcOrd="1" destOrd="0" presId="urn:microsoft.com/office/officeart/2008/layout/LinedList"/>
    <dgm:cxn modelId="{9B951DAD-DD7D-1A44-A8EE-2ADD6995D532}" type="presParOf" srcId="{F7E6B8B3-FA79-8A4C-89E6-8EA0AE61A857}" destId="{345D0D44-754E-7949-8E0E-819BD620E99B}" srcOrd="0" destOrd="0" presId="urn:microsoft.com/office/officeart/2008/layout/LinedList"/>
    <dgm:cxn modelId="{4AE7F96D-8093-E147-AA8F-A0ED7BC333D5}" type="presParOf" srcId="{F7E6B8B3-FA79-8A4C-89E6-8EA0AE61A857}" destId="{57F87CBD-7FA6-344C-8623-A3A302F7D049}" srcOrd="1" destOrd="0" presId="urn:microsoft.com/office/officeart/2008/layout/LinedList"/>
    <dgm:cxn modelId="{9061E2DC-2289-CE47-BB10-38E9F0323046}" type="presParOf" srcId="{80C95E7C-2704-354D-B85B-90A6B8E335F7}" destId="{05E7FA0D-8925-F44C-B1B7-FC03E70B3D90}" srcOrd="2" destOrd="0" presId="urn:microsoft.com/office/officeart/2008/layout/LinedList"/>
    <dgm:cxn modelId="{28BC3286-B2A7-DA40-9BB9-BEBDE489A1F1}" type="presParOf" srcId="{80C95E7C-2704-354D-B85B-90A6B8E335F7}" destId="{F658272B-A6BE-5C47-9966-9BB74D70BADF}" srcOrd="3" destOrd="0" presId="urn:microsoft.com/office/officeart/2008/layout/LinedList"/>
    <dgm:cxn modelId="{BD564790-13D6-A444-9DAD-A95CEAD41153}" type="presParOf" srcId="{F658272B-A6BE-5C47-9966-9BB74D70BADF}" destId="{DA808B2B-987D-AE49-956A-BFD39BC59720}" srcOrd="0" destOrd="0" presId="urn:microsoft.com/office/officeart/2008/layout/LinedList"/>
    <dgm:cxn modelId="{E6802931-2F0E-1549-9EBB-590F5CCBD23B}" type="presParOf" srcId="{F658272B-A6BE-5C47-9966-9BB74D70BADF}" destId="{78875A44-5BCF-EB43-9910-C2533FE6F523}" srcOrd="1" destOrd="0" presId="urn:microsoft.com/office/officeart/2008/layout/LinedList"/>
    <dgm:cxn modelId="{A3406A9C-4B14-5748-B88E-FA2DA09B98C5}" type="presParOf" srcId="{80C95E7C-2704-354D-B85B-90A6B8E335F7}" destId="{F60D034D-511A-4444-A9F9-68234911A5E6}" srcOrd="4" destOrd="0" presId="urn:microsoft.com/office/officeart/2008/layout/LinedList"/>
    <dgm:cxn modelId="{EFD90CB0-D9B2-F84C-8856-124207863DA9}" type="presParOf" srcId="{80C95E7C-2704-354D-B85B-90A6B8E335F7}" destId="{79CA84B3-310F-8C46-AD0A-0B31B4BAD1D6}" srcOrd="5" destOrd="0" presId="urn:microsoft.com/office/officeart/2008/layout/LinedList"/>
    <dgm:cxn modelId="{938BC9E4-6194-9946-8CCC-6F9BFF5641E0}" type="presParOf" srcId="{79CA84B3-310F-8C46-AD0A-0B31B4BAD1D6}" destId="{EBB7D9A6-2465-5A49-95B4-E1AB16CBF4FE}" srcOrd="0" destOrd="0" presId="urn:microsoft.com/office/officeart/2008/layout/LinedList"/>
    <dgm:cxn modelId="{2CC904E9-9881-1B4D-8EEA-7D3F16B9B00E}" type="presParOf" srcId="{79CA84B3-310F-8C46-AD0A-0B31B4BAD1D6}" destId="{006BF706-2F44-D044-89B2-AAD0279F1767}" srcOrd="1" destOrd="0" presId="urn:microsoft.com/office/officeart/2008/layout/LinedList"/>
    <dgm:cxn modelId="{FFAEB07F-BB34-7B41-A655-00EA840D50DC}" type="presParOf" srcId="{80C95E7C-2704-354D-B85B-90A6B8E335F7}" destId="{533C569F-D04E-5046-9146-46048FEE4DDC}" srcOrd="6" destOrd="0" presId="urn:microsoft.com/office/officeart/2008/layout/LinedList"/>
    <dgm:cxn modelId="{3ABAEF99-B6AE-754C-B247-1C811701B8E8}" type="presParOf" srcId="{80C95E7C-2704-354D-B85B-90A6B8E335F7}" destId="{5355AE6F-ACF8-E442-A1DA-90776C5014C9}" srcOrd="7" destOrd="0" presId="urn:microsoft.com/office/officeart/2008/layout/LinedList"/>
    <dgm:cxn modelId="{C1DB7930-D8AE-B84B-8D2C-7C7E91BD20C8}" type="presParOf" srcId="{5355AE6F-ACF8-E442-A1DA-90776C5014C9}" destId="{BAE05832-D96C-4047-BBE7-088D8134E53E}" srcOrd="0" destOrd="0" presId="urn:microsoft.com/office/officeart/2008/layout/LinedList"/>
    <dgm:cxn modelId="{03163484-C64E-D347-B264-782D8AF06404}" type="presParOf" srcId="{5355AE6F-ACF8-E442-A1DA-90776C5014C9}" destId="{8C76C111-3DEC-1A48-A0BC-6A1749A13AD6}" srcOrd="1" destOrd="0" presId="urn:microsoft.com/office/officeart/2008/layout/LinedList"/>
    <dgm:cxn modelId="{D136BC41-8B44-B34B-B8CF-F60E4D7F6878}" type="presParOf" srcId="{80C95E7C-2704-354D-B85B-90A6B8E335F7}" destId="{91A70FEA-5DE4-2F45-8B2A-BA416541B2AD}" srcOrd="8" destOrd="0" presId="urn:microsoft.com/office/officeart/2008/layout/LinedList"/>
    <dgm:cxn modelId="{4A2CF6ED-0312-0A4F-B96D-2A2348A8D373}" type="presParOf" srcId="{80C95E7C-2704-354D-B85B-90A6B8E335F7}" destId="{E99DE2CE-6DFE-FC4E-8315-EBBA972C430C}" srcOrd="9" destOrd="0" presId="urn:microsoft.com/office/officeart/2008/layout/LinedList"/>
    <dgm:cxn modelId="{BB500AD2-C494-524A-A5DA-E7FA4CAA3B06}" type="presParOf" srcId="{E99DE2CE-6DFE-FC4E-8315-EBBA972C430C}" destId="{FD587E31-3B4F-824E-AEE9-31CCED339A88}" srcOrd="0" destOrd="0" presId="urn:microsoft.com/office/officeart/2008/layout/LinedList"/>
    <dgm:cxn modelId="{E682EB59-7E28-B54E-80CC-C6B94A49A37B}" type="presParOf" srcId="{E99DE2CE-6DFE-FC4E-8315-EBBA972C430C}" destId="{FD34A8FC-C58A-814D-80AF-02FACC39A216}" srcOrd="1" destOrd="0" presId="urn:microsoft.com/office/officeart/2008/layout/LinedList"/>
    <dgm:cxn modelId="{59EFEEBB-6C3D-934B-B757-2DC0A6BD40B5}" type="presParOf" srcId="{80C95E7C-2704-354D-B85B-90A6B8E335F7}" destId="{DCBA7F63-CDBE-814E-B02E-2B44AB5CA8C7}" srcOrd="10" destOrd="0" presId="urn:microsoft.com/office/officeart/2008/layout/LinedList"/>
    <dgm:cxn modelId="{4D94F477-0A69-544C-BF6C-094358E45EB0}" type="presParOf" srcId="{80C95E7C-2704-354D-B85B-90A6B8E335F7}" destId="{2C146F32-4F3B-5144-971D-DFDCD1911C65}" srcOrd="11" destOrd="0" presId="urn:microsoft.com/office/officeart/2008/layout/LinedList"/>
    <dgm:cxn modelId="{D893E706-82F0-EB4A-B1DA-FE758303954C}" type="presParOf" srcId="{2C146F32-4F3B-5144-971D-DFDCD1911C65}" destId="{10CC2346-7A48-9049-9F07-13A56C369B6E}" srcOrd="0" destOrd="0" presId="urn:microsoft.com/office/officeart/2008/layout/LinedList"/>
    <dgm:cxn modelId="{5EEDF61B-370D-674C-8E63-C1681D675DE5}" type="presParOf" srcId="{2C146F32-4F3B-5144-971D-DFDCD1911C65}" destId="{1C1B9B37-E023-1946-9C87-284C980F5A8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BE929F-D2EA-4811-BA61-7EBC3FECC7C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8BC83D6-EAB0-4542-9726-42808D6DBDE1}">
      <dgm:prSet/>
      <dgm:spPr/>
      <dgm:t>
        <a:bodyPr/>
        <a:lstStyle/>
        <a:p>
          <a:r>
            <a:rPr lang="en-GB"/>
            <a:t>To converts multiple 2D images from different angels into 3D mesh by using the following libraries</a:t>
          </a:r>
          <a:endParaRPr lang="en-US"/>
        </a:p>
      </dgm:t>
    </dgm:pt>
    <dgm:pt modelId="{81ADAF01-E3D1-4382-A113-322E598DD01F}" type="parTrans" cxnId="{9888A48D-4BBA-48B1-876F-94CD0874A8FD}">
      <dgm:prSet/>
      <dgm:spPr/>
      <dgm:t>
        <a:bodyPr/>
        <a:lstStyle/>
        <a:p>
          <a:endParaRPr lang="en-US"/>
        </a:p>
      </dgm:t>
    </dgm:pt>
    <dgm:pt modelId="{E3B10866-CBFB-4F41-A1F9-7CE9E2933DF5}" type="sibTrans" cxnId="{9888A48D-4BBA-48B1-876F-94CD0874A8FD}">
      <dgm:prSet/>
      <dgm:spPr/>
      <dgm:t>
        <a:bodyPr/>
        <a:lstStyle/>
        <a:p>
          <a:endParaRPr lang="en-US"/>
        </a:p>
      </dgm:t>
    </dgm:pt>
    <dgm:pt modelId="{392A1AEC-0474-444F-9824-0E5A22EEC946}">
      <dgm:prSet/>
      <dgm:spPr/>
      <dgm:t>
        <a:bodyPr/>
        <a:lstStyle/>
        <a:p>
          <a:r>
            <a:rPr lang="en-GB"/>
            <a:t>tomlkit </a:t>
          </a:r>
          <a:endParaRPr lang="en-US"/>
        </a:p>
      </dgm:t>
    </dgm:pt>
    <dgm:pt modelId="{EDBC837F-063E-4F23-BFBC-20B466EE8713}" type="parTrans" cxnId="{305FE649-693E-47E0-8586-AAA8AE397D89}">
      <dgm:prSet/>
      <dgm:spPr/>
      <dgm:t>
        <a:bodyPr/>
        <a:lstStyle/>
        <a:p>
          <a:endParaRPr lang="en-US"/>
        </a:p>
      </dgm:t>
    </dgm:pt>
    <dgm:pt modelId="{4BBAC76E-0F2C-4772-A1F9-0115F94C4430}" type="sibTrans" cxnId="{305FE649-693E-47E0-8586-AAA8AE397D89}">
      <dgm:prSet/>
      <dgm:spPr/>
      <dgm:t>
        <a:bodyPr/>
        <a:lstStyle/>
        <a:p>
          <a:endParaRPr lang="en-US"/>
        </a:p>
      </dgm:t>
    </dgm:pt>
    <dgm:pt modelId="{E17842B2-9A86-4C4D-B29E-8E24140B06D2}">
      <dgm:prSet/>
      <dgm:spPr/>
      <dgm:t>
        <a:bodyPr/>
        <a:lstStyle/>
        <a:p>
          <a:r>
            <a:rPr lang="en-GB"/>
            <a:t>tqdm </a:t>
          </a:r>
          <a:endParaRPr lang="en-US"/>
        </a:p>
      </dgm:t>
    </dgm:pt>
    <dgm:pt modelId="{779CFB50-F5EC-4DB4-991E-36AA1A2FC99D}" type="parTrans" cxnId="{10B22505-6807-4CD2-8D3D-3C5887801329}">
      <dgm:prSet/>
      <dgm:spPr/>
      <dgm:t>
        <a:bodyPr/>
        <a:lstStyle/>
        <a:p>
          <a:endParaRPr lang="en-US"/>
        </a:p>
      </dgm:t>
    </dgm:pt>
    <dgm:pt modelId="{3CDCCEAC-C33D-4831-9E39-99F645AE13AA}" type="sibTrans" cxnId="{10B22505-6807-4CD2-8D3D-3C5887801329}">
      <dgm:prSet/>
      <dgm:spPr/>
      <dgm:t>
        <a:bodyPr/>
        <a:lstStyle/>
        <a:p>
          <a:endParaRPr lang="en-US"/>
        </a:p>
      </dgm:t>
    </dgm:pt>
    <dgm:pt modelId="{3D8B1326-0FB4-4A86-B1B9-364494005C31}">
      <dgm:prSet/>
      <dgm:spPr/>
      <dgm:t>
        <a:bodyPr/>
        <a:lstStyle/>
        <a:p>
          <a:r>
            <a:rPr lang="en-GB"/>
            <a:t>matplotlib </a:t>
          </a:r>
          <a:endParaRPr lang="en-US"/>
        </a:p>
      </dgm:t>
    </dgm:pt>
    <dgm:pt modelId="{E3F4A5D1-A9C0-4823-A1C7-8640DD359DD6}" type="parTrans" cxnId="{6FFC1486-CD1C-4093-AD67-1D0FB5CAB011}">
      <dgm:prSet/>
      <dgm:spPr/>
      <dgm:t>
        <a:bodyPr/>
        <a:lstStyle/>
        <a:p>
          <a:endParaRPr lang="en-US"/>
        </a:p>
      </dgm:t>
    </dgm:pt>
    <dgm:pt modelId="{4A9E07AD-600D-4793-A32C-2D93C293C552}" type="sibTrans" cxnId="{6FFC1486-CD1C-4093-AD67-1D0FB5CAB011}">
      <dgm:prSet/>
      <dgm:spPr/>
      <dgm:t>
        <a:bodyPr/>
        <a:lstStyle/>
        <a:p>
          <a:endParaRPr lang="en-US"/>
        </a:p>
      </dgm:t>
    </dgm:pt>
    <dgm:pt modelId="{777F223C-B4F6-47C7-97EF-2F7C812C1CA9}">
      <dgm:prSet/>
      <dgm:spPr/>
      <dgm:t>
        <a:bodyPr/>
        <a:lstStyle/>
        <a:p>
          <a:r>
            <a:rPr lang="en-GB"/>
            <a:t>scipy </a:t>
          </a:r>
          <a:endParaRPr lang="en-US"/>
        </a:p>
      </dgm:t>
    </dgm:pt>
    <dgm:pt modelId="{D45F8A78-D131-4A25-AF14-FD8ACE9F2898}" type="parTrans" cxnId="{E42F03B9-6A79-4999-AFBD-574E7F2C9D1B}">
      <dgm:prSet/>
      <dgm:spPr/>
      <dgm:t>
        <a:bodyPr/>
        <a:lstStyle/>
        <a:p>
          <a:endParaRPr lang="en-US"/>
        </a:p>
      </dgm:t>
    </dgm:pt>
    <dgm:pt modelId="{558F9562-8EB1-4B76-AFDA-4ACAF92122C0}" type="sibTrans" cxnId="{E42F03B9-6A79-4999-AFBD-574E7F2C9D1B}">
      <dgm:prSet/>
      <dgm:spPr/>
      <dgm:t>
        <a:bodyPr/>
        <a:lstStyle/>
        <a:p>
          <a:endParaRPr lang="en-US"/>
        </a:p>
      </dgm:t>
    </dgm:pt>
    <dgm:pt modelId="{98C309BD-1124-4C39-B351-D3F977147168}">
      <dgm:prSet/>
      <dgm:spPr/>
      <dgm:t>
        <a:bodyPr/>
        <a:lstStyle/>
        <a:p>
          <a:r>
            <a:rPr lang="en-GB"/>
            <a:t>cv2 </a:t>
          </a:r>
          <a:endParaRPr lang="en-US"/>
        </a:p>
      </dgm:t>
    </dgm:pt>
    <dgm:pt modelId="{09BD3754-7F82-4659-83B4-FA2969A509C5}" type="parTrans" cxnId="{E7537CA9-7FF9-4EA0-8EF0-7010E8F392E1}">
      <dgm:prSet/>
      <dgm:spPr/>
      <dgm:t>
        <a:bodyPr/>
        <a:lstStyle/>
        <a:p>
          <a:endParaRPr lang="en-US"/>
        </a:p>
      </dgm:t>
    </dgm:pt>
    <dgm:pt modelId="{05EF982E-512F-47CA-8062-900B93AB05F4}" type="sibTrans" cxnId="{E7537CA9-7FF9-4EA0-8EF0-7010E8F392E1}">
      <dgm:prSet/>
      <dgm:spPr/>
      <dgm:t>
        <a:bodyPr/>
        <a:lstStyle/>
        <a:p>
          <a:endParaRPr lang="en-US"/>
        </a:p>
      </dgm:t>
    </dgm:pt>
    <dgm:pt modelId="{0DD876BC-28C6-4B16-9AC3-2472566EC2A8}">
      <dgm:prSet/>
      <dgm:spPr/>
      <dgm:t>
        <a:bodyPr/>
        <a:lstStyle/>
        <a:p>
          <a:r>
            <a:rPr lang="en-GB"/>
            <a:t>numpy </a:t>
          </a:r>
          <a:endParaRPr lang="en-US"/>
        </a:p>
      </dgm:t>
    </dgm:pt>
    <dgm:pt modelId="{EB1748F7-A3D8-4620-8F0E-E69046BA8DBC}" type="parTrans" cxnId="{A2D5EBCC-C5BC-4785-A730-F55FFDF10EC8}">
      <dgm:prSet/>
      <dgm:spPr/>
      <dgm:t>
        <a:bodyPr/>
        <a:lstStyle/>
        <a:p>
          <a:endParaRPr lang="en-US"/>
        </a:p>
      </dgm:t>
    </dgm:pt>
    <dgm:pt modelId="{31BE1119-E617-449B-908C-B673F1A99ADB}" type="sibTrans" cxnId="{A2D5EBCC-C5BC-4785-A730-F55FFDF10EC8}">
      <dgm:prSet/>
      <dgm:spPr/>
      <dgm:t>
        <a:bodyPr/>
        <a:lstStyle/>
        <a:p>
          <a:endParaRPr lang="en-US"/>
        </a:p>
      </dgm:t>
    </dgm:pt>
    <dgm:pt modelId="{19F32E4B-F3F6-41B8-A45A-B5F08EA099F1}">
      <dgm:prSet/>
      <dgm:spPr/>
      <dgm:t>
        <a:bodyPr/>
        <a:lstStyle/>
        <a:p>
          <a:r>
            <a:rPr lang="en-GB"/>
            <a:t>os </a:t>
          </a:r>
          <a:endParaRPr lang="en-US"/>
        </a:p>
      </dgm:t>
    </dgm:pt>
    <dgm:pt modelId="{2833425D-8188-493C-9BAD-0117FE2DD339}" type="parTrans" cxnId="{2F57661F-E381-49AC-AE53-2F0B36B1141E}">
      <dgm:prSet/>
      <dgm:spPr/>
      <dgm:t>
        <a:bodyPr/>
        <a:lstStyle/>
        <a:p>
          <a:endParaRPr lang="en-US"/>
        </a:p>
      </dgm:t>
    </dgm:pt>
    <dgm:pt modelId="{3FF5EE6A-14BD-4E00-8F95-8E9E0D9E06F9}" type="sibTrans" cxnId="{2F57661F-E381-49AC-AE53-2F0B36B1141E}">
      <dgm:prSet/>
      <dgm:spPr/>
      <dgm:t>
        <a:bodyPr/>
        <a:lstStyle/>
        <a:p>
          <a:endParaRPr lang="en-US"/>
        </a:p>
      </dgm:t>
    </dgm:pt>
    <dgm:pt modelId="{8D9FEC51-7654-484F-BB6E-386E9DDAAABD}" type="pres">
      <dgm:prSet presAssocID="{9FBE929F-D2EA-4811-BA61-7EBC3FECC7C4}" presName="vert0" presStyleCnt="0">
        <dgm:presLayoutVars>
          <dgm:dir/>
          <dgm:animOne val="branch"/>
          <dgm:animLvl val="lvl"/>
        </dgm:presLayoutVars>
      </dgm:prSet>
      <dgm:spPr/>
    </dgm:pt>
    <dgm:pt modelId="{6B45B5B2-47BE-374E-8708-06EBBB5FDDB3}" type="pres">
      <dgm:prSet presAssocID="{28BC83D6-EAB0-4542-9726-42808D6DBDE1}" presName="thickLine" presStyleLbl="alignNode1" presStyleIdx="0" presStyleCnt="8"/>
      <dgm:spPr/>
    </dgm:pt>
    <dgm:pt modelId="{4041308A-BDEA-9D46-9274-673AA216E130}" type="pres">
      <dgm:prSet presAssocID="{28BC83D6-EAB0-4542-9726-42808D6DBDE1}" presName="horz1" presStyleCnt="0"/>
      <dgm:spPr/>
    </dgm:pt>
    <dgm:pt modelId="{9DC626AB-AD29-1C40-A559-08760541BE81}" type="pres">
      <dgm:prSet presAssocID="{28BC83D6-EAB0-4542-9726-42808D6DBDE1}" presName="tx1" presStyleLbl="revTx" presStyleIdx="0" presStyleCnt="8"/>
      <dgm:spPr/>
    </dgm:pt>
    <dgm:pt modelId="{E07C509E-BF07-4B41-AE4C-D85B461E782A}" type="pres">
      <dgm:prSet presAssocID="{28BC83D6-EAB0-4542-9726-42808D6DBDE1}" presName="vert1" presStyleCnt="0"/>
      <dgm:spPr/>
    </dgm:pt>
    <dgm:pt modelId="{D49A8F8E-2C67-1444-A029-6B7498F62BB1}" type="pres">
      <dgm:prSet presAssocID="{392A1AEC-0474-444F-9824-0E5A22EEC946}" presName="thickLine" presStyleLbl="alignNode1" presStyleIdx="1" presStyleCnt="8"/>
      <dgm:spPr/>
    </dgm:pt>
    <dgm:pt modelId="{C15C20CA-A330-2A47-A9E3-2B2C4CB8C385}" type="pres">
      <dgm:prSet presAssocID="{392A1AEC-0474-444F-9824-0E5A22EEC946}" presName="horz1" presStyleCnt="0"/>
      <dgm:spPr/>
    </dgm:pt>
    <dgm:pt modelId="{FCE5B9E2-486B-5D40-80E7-A4F4C6433934}" type="pres">
      <dgm:prSet presAssocID="{392A1AEC-0474-444F-9824-0E5A22EEC946}" presName="tx1" presStyleLbl="revTx" presStyleIdx="1" presStyleCnt="8"/>
      <dgm:spPr/>
    </dgm:pt>
    <dgm:pt modelId="{C7227756-95D4-784F-838D-55AC625C010D}" type="pres">
      <dgm:prSet presAssocID="{392A1AEC-0474-444F-9824-0E5A22EEC946}" presName="vert1" presStyleCnt="0"/>
      <dgm:spPr/>
    </dgm:pt>
    <dgm:pt modelId="{44B76112-34E8-5842-9B8F-AF06F9536CA7}" type="pres">
      <dgm:prSet presAssocID="{E17842B2-9A86-4C4D-B29E-8E24140B06D2}" presName="thickLine" presStyleLbl="alignNode1" presStyleIdx="2" presStyleCnt="8"/>
      <dgm:spPr/>
    </dgm:pt>
    <dgm:pt modelId="{E48FDE12-4BD5-6B47-A0FE-5A28A331B7DC}" type="pres">
      <dgm:prSet presAssocID="{E17842B2-9A86-4C4D-B29E-8E24140B06D2}" presName="horz1" presStyleCnt="0"/>
      <dgm:spPr/>
    </dgm:pt>
    <dgm:pt modelId="{E8E19B54-5897-2445-88DE-7EE7C93297D8}" type="pres">
      <dgm:prSet presAssocID="{E17842B2-9A86-4C4D-B29E-8E24140B06D2}" presName="tx1" presStyleLbl="revTx" presStyleIdx="2" presStyleCnt="8"/>
      <dgm:spPr/>
    </dgm:pt>
    <dgm:pt modelId="{4921D716-D389-8646-937D-43EFD9F2AA8D}" type="pres">
      <dgm:prSet presAssocID="{E17842B2-9A86-4C4D-B29E-8E24140B06D2}" presName="vert1" presStyleCnt="0"/>
      <dgm:spPr/>
    </dgm:pt>
    <dgm:pt modelId="{32414534-ADD6-9948-AFCD-71D9C5804D84}" type="pres">
      <dgm:prSet presAssocID="{3D8B1326-0FB4-4A86-B1B9-364494005C31}" presName="thickLine" presStyleLbl="alignNode1" presStyleIdx="3" presStyleCnt="8"/>
      <dgm:spPr/>
    </dgm:pt>
    <dgm:pt modelId="{C4D3DE1A-845B-3D4F-A9ED-C45174F3E78C}" type="pres">
      <dgm:prSet presAssocID="{3D8B1326-0FB4-4A86-B1B9-364494005C31}" presName="horz1" presStyleCnt="0"/>
      <dgm:spPr/>
    </dgm:pt>
    <dgm:pt modelId="{2323AB5F-EA0C-F54F-B8FA-7A24FB1B7237}" type="pres">
      <dgm:prSet presAssocID="{3D8B1326-0FB4-4A86-B1B9-364494005C31}" presName="tx1" presStyleLbl="revTx" presStyleIdx="3" presStyleCnt="8"/>
      <dgm:spPr/>
    </dgm:pt>
    <dgm:pt modelId="{371FBC9C-C1C8-704F-920A-BBA63CDAA1B6}" type="pres">
      <dgm:prSet presAssocID="{3D8B1326-0FB4-4A86-B1B9-364494005C31}" presName="vert1" presStyleCnt="0"/>
      <dgm:spPr/>
    </dgm:pt>
    <dgm:pt modelId="{8E47BEDA-4167-4147-9699-F896D940E457}" type="pres">
      <dgm:prSet presAssocID="{777F223C-B4F6-47C7-97EF-2F7C812C1CA9}" presName="thickLine" presStyleLbl="alignNode1" presStyleIdx="4" presStyleCnt="8"/>
      <dgm:spPr/>
    </dgm:pt>
    <dgm:pt modelId="{20E8073A-BD43-094B-9C29-516940BCDE6C}" type="pres">
      <dgm:prSet presAssocID="{777F223C-B4F6-47C7-97EF-2F7C812C1CA9}" presName="horz1" presStyleCnt="0"/>
      <dgm:spPr/>
    </dgm:pt>
    <dgm:pt modelId="{DF216B25-3475-4346-A475-6410A4FEF7AC}" type="pres">
      <dgm:prSet presAssocID="{777F223C-B4F6-47C7-97EF-2F7C812C1CA9}" presName="tx1" presStyleLbl="revTx" presStyleIdx="4" presStyleCnt="8"/>
      <dgm:spPr/>
    </dgm:pt>
    <dgm:pt modelId="{793ED177-70C9-8C42-8BB2-62ABFD9BD6A8}" type="pres">
      <dgm:prSet presAssocID="{777F223C-B4F6-47C7-97EF-2F7C812C1CA9}" presName="vert1" presStyleCnt="0"/>
      <dgm:spPr/>
    </dgm:pt>
    <dgm:pt modelId="{2754F941-DBD7-304C-9DE5-80034A720AD9}" type="pres">
      <dgm:prSet presAssocID="{98C309BD-1124-4C39-B351-D3F977147168}" presName="thickLine" presStyleLbl="alignNode1" presStyleIdx="5" presStyleCnt="8"/>
      <dgm:spPr/>
    </dgm:pt>
    <dgm:pt modelId="{8055673C-09AE-F743-9AAD-6155D52B788C}" type="pres">
      <dgm:prSet presAssocID="{98C309BD-1124-4C39-B351-D3F977147168}" presName="horz1" presStyleCnt="0"/>
      <dgm:spPr/>
    </dgm:pt>
    <dgm:pt modelId="{38426DAB-F5DB-F74F-91C1-1EBB5C0BAC67}" type="pres">
      <dgm:prSet presAssocID="{98C309BD-1124-4C39-B351-D3F977147168}" presName="tx1" presStyleLbl="revTx" presStyleIdx="5" presStyleCnt="8"/>
      <dgm:spPr/>
    </dgm:pt>
    <dgm:pt modelId="{14D5EBAF-6E8C-0445-A23C-96AEC73DE7A6}" type="pres">
      <dgm:prSet presAssocID="{98C309BD-1124-4C39-B351-D3F977147168}" presName="vert1" presStyleCnt="0"/>
      <dgm:spPr/>
    </dgm:pt>
    <dgm:pt modelId="{4916EE55-E5FF-8D43-BFFE-80314CBBB3FA}" type="pres">
      <dgm:prSet presAssocID="{0DD876BC-28C6-4B16-9AC3-2472566EC2A8}" presName="thickLine" presStyleLbl="alignNode1" presStyleIdx="6" presStyleCnt="8"/>
      <dgm:spPr/>
    </dgm:pt>
    <dgm:pt modelId="{F007A560-F888-7A4D-9500-57DD423305A1}" type="pres">
      <dgm:prSet presAssocID="{0DD876BC-28C6-4B16-9AC3-2472566EC2A8}" presName="horz1" presStyleCnt="0"/>
      <dgm:spPr/>
    </dgm:pt>
    <dgm:pt modelId="{14F25165-8D38-924C-BE83-A8D5CE1F33F9}" type="pres">
      <dgm:prSet presAssocID="{0DD876BC-28C6-4B16-9AC3-2472566EC2A8}" presName="tx1" presStyleLbl="revTx" presStyleIdx="6" presStyleCnt="8"/>
      <dgm:spPr/>
    </dgm:pt>
    <dgm:pt modelId="{DA87A7CA-60A9-4543-B3F7-A274AF0D8E10}" type="pres">
      <dgm:prSet presAssocID="{0DD876BC-28C6-4B16-9AC3-2472566EC2A8}" presName="vert1" presStyleCnt="0"/>
      <dgm:spPr/>
    </dgm:pt>
    <dgm:pt modelId="{15A5D199-B2A4-1744-8612-7E78EEAB35D6}" type="pres">
      <dgm:prSet presAssocID="{19F32E4B-F3F6-41B8-A45A-B5F08EA099F1}" presName="thickLine" presStyleLbl="alignNode1" presStyleIdx="7" presStyleCnt="8"/>
      <dgm:spPr/>
    </dgm:pt>
    <dgm:pt modelId="{570CA692-5E7B-BA4F-AC19-CCE7F7ACECD9}" type="pres">
      <dgm:prSet presAssocID="{19F32E4B-F3F6-41B8-A45A-B5F08EA099F1}" presName="horz1" presStyleCnt="0"/>
      <dgm:spPr/>
    </dgm:pt>
    <dgm:pt modelId="{42D33379-E603-4948-871C-6E487F3BE9C1}" type="pres">
      <dgm:prSet presAssocID="{19F32E4B-F3F6-41B8-A45A-B5F08EA099F1}" presName="tx1" presStyleLbl="revTx" presStyleIdx="7" presStyleCnt="8"/>
      <dgm:spPr/>
    </dgm:pt>
    <dgm:pt modelId="{37641C1E-6812-D642-944B-BEB2DE54DED9}" type="pres">
      <dgm:prSet presAssocID="{19F32E4B-F3F6-41B8-A45A-B5F08EA099F1}" presName="vert1" presStyleCnt="0"/>
      <dgm:spPr/>
    </dgm:pt>
  </dgm:ptLst>
  <dgm:cxnLst>
    <dgm:cxn modelId="{10B22505-6807-4CD2-8D3D-3C5887801329}" srcId="{9FBE929F-D2EA-4811-BA61-7EBC3FECC7C4}" destId="{E17842B2-9A86-4C4D-B29E-8E24140B06D2}" srcOrd="2" destOrd="0" parTransId="{779CFB50-F5EC-4DB4-991E-36AA1A2FC99D}" sibTransId="{3CDCCEAC-C33D-4831-9E39-99F645AE13AA}"/>
    <dgm:cxn modelId="{8CECC413-0104-6144-BFF7-C2F470CA5130}" type="presOf" srcId="{777F223C-B4F6-47C7-97EF-2F7C812C1CA9}" destId="{DF216B25-3475-4346-A475-6410A4FEF7AC}" srcOrd="0" destOrd="0" presId="urn:microsoft.com/office/officeart/2008/layout/LinedList"/>
    <dgm:cxn modelId="{2F57661F-E381-49AC-AE53-2F0B36B1141E}" srcId="{9FBE929F-D2EA-4811-BA61-7EBC3FECC7C4}" destId="{19F32E4B-F3F6-41B8-A45A-B5F08EA099F1}" srcOrd="7" destOrd="0" parTransId="{2833425D-8188-493C-9BAD-0117FE2DD339}" sibTransId="{3FF5EE6A-14BD-4E00-8F95-8E9E0D9E06F9}"/>
    <dgm:cxn modelId="{2974C123-0075-2E47-905C-EBD851051CB4}" type="presOf" srcId="{98C309BD-1124-4C39-B351-D3F977147168}" destId="{38426DAB-F5DB-F74F-91C1-1EBB5C0BAC67}" srcOrd="0" destOrd="0" presId="urn:microsoft.com/office/officeart/2008/layout/LinedList"/>
    <dgm:cxn modelId="{DA81733B-8176-0A4F-90A6-1D7D737B6BA7}" type="presOf" srcId="{9FBE929F-D2EA-4811-BA61-7EBC3FECC7C4}" destId="{8D9FEC51-7654-484F-BB6E-386E9DDAAABD}" srcOrd="0" destOrd="0" presId="urn:microsoft.com/office/officeart/2008/layout/LinedList"/>
    <dgm:cxn modelId="{305FE649-693E-47E0-8586-AAA8AE397D89}" srcId="{9FBE929F-D2EA-4811-BA61-7EBC3FECC7C4}" destId="{392A1AEC-0474-444F-9824-0E5A22EEC946}" srcOrd="1" destOrd="0" parTransId="{EDBC837F-063E-4F23-BFBC-20B466EE8713}" sibTransId="{4BBAC76E-0F2C-4772-A1F9-0115F94C4430}"/>
    <dgm:cxn modelId="{69B3D773-5E39-E34E-B42D-0809D3F974BE}" type="presOf" srcId="{28BC83D6-EAB0-4542-9726-42808D6DBDE1}" destId="{9DC626AB-AD29-1C40-A559-08760541BE81}" srcOrd="0" destOrd="0" presId="urn:microsoft.com/office/officeart/2008/layout/LinedList"/>
    <dgm:cxn modelId="{6FFC1486-CD1C-4093-AD67-1D0FB5CAB011}" srcId="{9FBE929F-D2EA-4811-BA61-7EBC3FECC7C4}" destId="{3D8B1326-0FB4-4A86-B1B9-364494005C31}" srcOrd="3" destOrd="0" parTransId="{E3F4A5D1-A9C0-4823-A1C7-8640DD359DD6}" sibTransId="{4A9E07AD-600D-4793-A32C-2D93C293C552}"/>
    <dgm:cxn modelId="{9888A48D-4BBA-48B1-876F-94CD0874A8FD}" srcId="{9FBE929F-D2EA-4811-BA61-7EBC3FECC7C4}" destId="{28BC83D6-EAB0-4542-9726-42808D6DBDE1}" srcOrd="0" destOrd="0" parTransId="{81ADAF01-E3D1-4382-A113-322E598DD01F}" sibTransId="{E3B10866-CBFB-4F41-A1F9-7CE9E2933DF5}"/>
    <dgm:cxn modelId="{B87E6191-5DD8-E34F-BB07-6CD9B08E45F4}" type="presOf" srcId="{392A1AEC-0474-444F-9824-0E5A22EEC946}" destId="{FCE5B9E2-486B-5D40-80E7-A4F4C6433934}" srcOrd="0" destOrd="0" presId="urn:microsoft.com/office/officeart/2008/layout/LinedList"/>
    <dgm:cxn modelId="{E7537CA9-7FF9-4EA0-8EF0-7010E8F392E1}" srcId="{9FBE929F-D2EA-4811-BA61-7EBC3FECC7C4}" destId="{98C309BD-1124-4C39-B351-D3F977147168}" srcOrd="5" destOrd="0" parTransId="{09BD3754-7F82-4659-83B4-FA2969A509C5}" sibTransId="{05EF982E-512F-47CA-8062-900B93AB05F4}"/>
    <dgm:cxn modelId="{E42F03B9-6A79-4999-AFBD-574E7F2C9D1B}" srcId="{9FBE929F-D2EA-4811-BA61-7EBC3FECC7C4}" destId="{777F223C-B4F6-47C7-97EF-2F7C812C1CA9}" srcOrd="4" destOrd="0" parTransId="{D45F8A78-D131-4A25-AF14-FD8ACE9F2898}" sibTransId="{558F9562-8EB1-4B76-AFDA-4ACAF92122C0}"/>
    <dgm:cxn modelId="{A2D5EBCC-C5BC-4785-A730-F55FFDF10EC8}" srcId="{9FBE929F-D2EA-4811-BA61-7EBC3FECC7C4}" destId="{0DD876BC-28C6-4B16-9AC3-2472566EC2A8}" srcOrd="6" destOrd="0" parTransId="{EB1748F7-A3D8-4620-8F0E-E69046BA8DBC}" sibTransId="{31BE1119-E617-449B-908C-B673F1A99ADB}"/>
    <dgm:cxn modelId="{60A103D9-F70F-A344-983C-AFA17D7614E1}" type="presOf" srcId="{3D8B1326-0FB4-4A86-B1B9-364494005C31}" destId="{2323AB5F-EA0C-F54F-B8FA-7A24FB1B7237}" srcOrd="0" destOrd="0" presId="urn:microsoft.com/office/officeart/2008/layout/LinedList"/>
    <dgm:cxn modelId="{36A8F3F1-8BB2-234F-AFC6-A22F742D3D32}" type="presOf" srcId="{0DD876BC-28C6-4B16-9AC3-2472566EC2A8}" destId="{14F25165-8D38-924C-BE83-A8D5CE1F33F9}" srcOrd="0" destOrd="0" presId="urn:microsoft.com/office/officeart/2008/layout/LinedList"/>
    <dgm:cxn modelId="{5881ABF3-04E5-8844-AFF2-86E9CCC5BED6}" type="presOf" srcId="{E17842B2-9A86-4C4D-B29E-8E24140B06D2}" destId="{E8E19B54-5897-2445-88DE-7EE7C93297D8}" srcOrd="0" destOrd="0" presId="urn:microsoft.com/office/officeart/2008/layout/LinedList"/>
    <dgm:cxn modelId="{3B19C7F9-29D9-AC45-B6DC-C8361CDA0C39}" type="presOf" srcId="{19F32E4B-F3F6-41B8-A45A-B5F08EA099F1}" destId="{42D33379-E603-4948-871C-6E487F3BE9C1}" srcOrd="0" destOrd="0" presId="urn:microsoft.com/office/officeart/2008/layout/LinedList"/>
    <dgm:cxn modelId="{E8D0D359-E7D2-2D46-9943-0F32DCAA3B5D}" type="presParOf" srcId="{8D9FEC51-7654-484F-BB6E-386E9DDAAABD}" destId="{6B45B5B2-47BE-374E-8708-06EBBB5FDDB3}" srcOrd="0" destOrd="0" presId="urn:microsoft.com/office/officeart/2008/layout/LinedList"/>
    <dgm:cxn modelId="{7FA24958-6B3F-D547-B6E9-8A24FD697720}" type="presParOf" srcId="{8D9FEC51-7654-484F-BB6E-386E9DDAAABD}" destId="{4041308A-BDEA-9D46-9274-673AA216E130}" srcOrd="1" destOrd="0" presId="urn:microsoft.com/office/officeart/2008/layout/LinedList"/>
    <dgm:cxn modelId="{B5376116-1AC6-014E-9421-1DCDD6DE90CA}" type="presParOf" srcId="{4041308A-BDEA-9D46-9274-673AA216E130}" destId="{9DC626AB-AD29-1C40-A559-08760541BE81}" srcOrd="0" destOrd="0" presId="urn:microsoft.com/office/officeart/2008/layout/LinedList"/>
    <dgm:cxn modelId="{B602F690-2A0E-4A4E-A1CA-C189D1D0E722}" type="presParOf" srcId="{4041308A-BDEA-9D46-9274-673AA216E130}" destId="{E07C509E-BF07-4B41-AE4C-D85B461E782A}" srcOrd="1" destOrd="0" presId="urn:microsoft.com/office/officeart/2008/layout/LinedList"/>
    <dgm:cxn modelId="{88D9D9E1-0C17-B943-A1D8-CFA47FFB965B}" type="presParOf" srcId="{8D9FEC51-7654-484F-BB6E-386E9DDAAABD}" destId="{D49A8F8E-2C67-1444-A029-6B7498F62BB1}" srcOrd="2" destOrd="0" presId="urn:microsoft.com/office/officeart/2008/layout/LinedList"/>
    <dgm:cxn modelId="{8EAEF81F-AFCE-9242-849F-807D9129F8CA}" type="presParOf" srcId="{8D9FEC51-7654-484F-BB6E-386E9DDAAABD}" destId="{C15C20CA-A330-2A47-A9E3-2B2C4CB8C385}" srcOrd="3" destOrd="0" presId="urn:microsoft.com/office/officeart/2008/layout/LinedList"/>
    <dgm:cxn modelId="{FC1E3A6C-43FC-5048-A59D-540A60D4AEB3}" type="presParOf" srcId="{C15C20CA-A330-2A47-A9E3-2B2C4CB8C385}" destId="{FCE5B9E2-486B-5D40-80E7-A4F4C6433934}" srcOrd="0" destOrd="0" presId="urn:microsoft.com/office/officeart/2008/layout/LinedList"/>
    <dgm:cxn modelId="{CC99B9C7-8ACC-D846-8EF8-C4AAE3B3F99B}" type="presParOf" srcId="{C15C20CA-A330-2A47-A9E3-2B2C4CB8C385}" destId="{C7227756-95D4-784F-838D-55AC625C010D}" srcOrd="1" destOrd="0" presId="urn:microsoft.com/office/officeart/2008/layout/LinedList"/>
    <dgm:cxn modelId="{470D5EBE-C95C-8F42-BD20-27080DA0BAC3}" type="presParOf" srcId="{8D9FEC51-7654-484F-BB6E-386E9DDAAABD}" destId="{44B76112-34E8-5842-9B8F-AF06F9536CA7}" srcOrd="4" destOrd="0" presId="urn:microsoft.com/office/officeart/2008/layout/LinedList"/>
    <dgm:cxn modelId="{D2973599-1519-A144-9A1E-E6F4683D9405}" type="presParOf" srcId="{8D9FEC51-7654-484F-BB6E-386E9DDAAABD}" destId="{E48FDE12-4BD5-6B47-A0FE-5A28A331B7DC}" srcOrd="5" destOrd="0" presId="urn:microsoft.com/office/officeart/2008/layout/LinedList"/>
    <dgm:cxn modelId="{63D5C299-A35E-4C40-A8F0-5BF6F5587E93}" type="presParOf" srcId="{E48FDE12-4BD5-6B47-A0FE-5A28A331B7DC}" destId="{E8E19B54-5897-2445-88DE-7EE7C93297D8}" srcOrd="0" destOrd="0" presId="urn:microsoft.com/office/officeart/2008/layout/LinedList"/>
    <dgm:cxn modelId="{E475CCE0-35B0-D74B-A298-0BC2738DDF24}" type="presParOf" srcId="{E48FDE12-4BD5-6B47-A0FE-5A28A331B7DC}" destId="{4921D716-D389-8646-937D-43EFD9F2AA8D}" srcOrd="1" destOrd="0" presId="urn:microsoft.com/office/officeart/2008/layout/LinedList"/>
    <dgm:cxn modelId="{7F523FD1-F351-1747-ABEB-9729B1DCEAF4}" type="presParOf" srcId="{8D9FEC51-7654-484F-BB6E-386E9DDAAABD}" destId="{32414534-ADD6-9948-AFCD-71D9C5804D84}" srcOrd="6" destOrd="0" presId="urn:microsoft.com/office/officeart/2008/layout/LinedList"/>
    <dgm:cxn modelId="{36AEDE43-E71F-B341-8187-07DF465E3993}" type="presParOf" srcId="{8D9FEC51-7654-484F-BB6E-386E9DDAAABD}" destId="{C4D3DE1A-845B-3D4F-A9ED-C45174F3E78C}" srcOrd="7" destOrd="0" presId="urn:microsoft.com/office/officeart/2008/layout/LinedList"/>
    <dgm:cxn modelId="{40FC8FE6-2A51-F74A-8D4A-2772F6FB69FA}" type="presParOf" srcId="{C4D3DE1A-845B-3D4F-A9ED-C45174F3E78C}" destId="{2323AB5F-EA0C-F54F-B8FA-7A24FB1B7237}" srcOrd="0" destOrd="0" presId="urn:microsoft.com/office/officeart/2008/layout/LinedList"/>
    <dgm:cxn modelId="{A30442DE-05C4-6845-AC21-B6F486AB1B7D}" type="presParOf" srcId="{C4D3DE1A-845B-3D4F-A9ED-C45174F3E78C}" destId="{371FBC9C-C1C8-704F-920A-BBA63CDAA1B6}" srcOrd="1" destOrd="0" presId="urn:microsoft.com/office/officeart/2008/layout/LinedList"/>
    <dgm:cxn modelId="{D23BF9FA-95D2-B149-BC16-9964B5FB3ECD}" type="presParOf" srcId="{8D9FEC51-7654-484F-BB6E-386E9DDAAABD}" destId="{8E47BEDA-4167-4147-9699-F896D940E457}" srcOrd="8" destOrd="0" presId="urn:microsoft.com/office/officeart/2008/layout/LinedList"/>
    <dgm:cxn modelId="{D63C0EC4-E0AE-CA49-9A0A-1588B20953E1}" type="presParOf" srcId="{8D9FEC51-7654-484F-BB6E-386E9DDAAABD}" destId="{20E8073A-BD43-094B-9C29-516940BCDE6C}" srcOrd="9" destOrd="0" presId="urn:microsoft.com/office/officeart/2008/layout/LinedList"/>
    <dgm:cxn modelId="{B9C2936D-7E1E-2A48-9871-A358A48A2847}" type="presParOf" srcId="{20E8073A-BD43-094B-9C29-516940BCDE6C}" destId="{DF216B25-3475-4346-A475-6410A4FEF7AC}" srcOrd="0" destOrd="0" presId="urn:microsoft.com/office/officeart/2008/layout/LinedList"/>
    <dgm:cxn modelId="{0A66B636-93D8-AF41-A56C-42171D82A055}" type="presParOf" srcId="{20E8073A-BD43-094B-9C29-516940BCDE6C}" destId="{793ED177-70C9-8C42-8BB2-62ABFD9BD6A8}" srcOrd="1" destOrd="0" presId="urn:microsoft.com/office/officeart/2008/layout/LinedList"/>
    <dgm:cxn modelId="{62CF4CDF-AF5A-4F4C-8BFB-3D86DC1BBDB4}" type="presParOf" srcId="{8D9FEC51-7654-484F-BB6E-386E9DDAAABD}" destId="{2754F941-DBD7-304C-9DE5-80034A720AD9}" srcOrd="10" destOrd="0" presId="urn:microsoft.com/office/officeart/2008/layout/LinedList"/>
    <dgm:cxn modelId="{5E5D8567-E5E3-C842-9885-DF01D5A9E973}" type="presParOf" srcId="{8D9FEC51-7654-484F-BB6E-386E9DDAAABD}" destId="{8055673C-09AE-F743-9AAD-6155D52B788C}" srcOrd="11" destOrd="0" presId="urn:microsoft.com/office/officeart/2008/layout/LinedList"/>
    <dgm:cxn modelId="{CDE6C917-64D5-6B4E-96B5-8EF15E98AB98}" type="presParOf" srcId="{8055673C-09AE-F743-9AAD-6155D52B788C}" destId="{38426DAB-F5DB-F74F-91C1-1EBB5C0BAC67}" srcOrd="0" destOrd="0" presId="urn:microsoft.com/office/officeart/2008/layout/LinedList"/>
    <dgm:cxn modelId="{65897DB3-D78E-E04A-96A9-C01A8315079A}" type="presParOf" srcId="{8055673C-09AE-F743-9AAD-6155D52B788C}" destId="{14D5EBAF-6E8C-0445-A23C-96AEC73DE7A6}" srcOrd="1" destOrd="0" presId="urn:microsoft.com/office/officeart/2008/layout/LinedList"/>
    <dgm:cxn modelId="{AF8F9D00-54FA-8847-AF85-018FE319AB4A}" type="presParOf" srcId="{8D9FEC51-7654-484F-BB6E-386E9DDAAABD}" destId="{4916EE55-E5FF-8D43-BFFE-80314CBBB3FA}" srcOrd="12" destOrd="0" presId="urn:microsoft.com/office/officeart/2008/layout/LinedList"/>
    <dgm:cxn modelId="{D0893432-A8A5-284C-8DC2-AF48201DDEBE}" type="presParOf" srcId="{8D9FEC51-7654-484F-BB6E-386E9DDAAABD}" destId="{F007A560-F888-7A4D-9500-57DD423305A1}" srcOrd="13" destOrd="0" presId="urn:microsoft.com/office/officeart/2008/layout/LinedList"/>
    <dgm:cxn modelId="{E57EFE5E-1869-2F46-ABAD-9ED80C5BC2D0}" type="presParOf" srcId="{F007A560-F888-7A4D-9500-57DD423305A1}" destId="{14F25165-8D38-924C-BE83-A8D5CE1F33F9}" srcOrd="0" destOrd="0" presId="urn:microsoft.com/office/officeart/2008/layout/LinedList"/>
    <dgm:cxn modelId="{4E8F00B4-9180-164E-B3E2-4850C53ADF9A}" type="presParOf" srcId="{F007A560-F888-7A4D-9500-57DD423305A1}" destId="{DA87A7CA-60A9-4543-B3F7-A274AF0D8E10}" srcOrd="1" destOrd="0" presId="urn:microsoft.com/office/officeart/2008/layout/LinedList"/>
    <dgm:cxn modelId="{2D57A4B5-57E9-4F4A-A65F-120CC55F94E8}" type="presParOf" srcId="{8D9FEC51-7654-484F-BB6E-386E9DDAAABD}" destId="{15A5D199-B2A4-1744-8612-7E78EEAB35D6}" srcOrd="14" destOrd="0" presId="urn:microsoft.com/office/officeart/2008/layout/LinedList"/>
    <dgm:cxn modelId="{965422C7-E4CA-9347-AFB3-7C16B260B94E}" type="presParOf" srcId="{8D9FEC51-7654-484F-BB6E-386E9DDAAABD}" destId="{570CA692-5E7B-BA4F-AC19-CCE7F7ACECD9}" srcOrd="15" destOrd="0" presId="urn:microsoft.com/office/officeart/2008/layout/LinedList"/>
    <dgm:cxn modelId="{6EEFB8B6-1BF0-A846-9B72-49AE6179C0F1}" type="presParOf" srcId="{570CA692-5E7B-BA4F-AC19-CCE7F7ACECD9}" destId="{42D33379-E603-4948-871C-6E487F3BE9C1}" srcOrd="0" destOrd="0" presId="urn:microsoft.com/office/officeart/2008/layout/LinedList"/>
    <dgm:cxn modelId="{7D79A9CD-B12C-7A4B-BE18-BA5E21B48E12}" type="presParOf" srcId="{570CA692-5E7B-BA4F-AC19-CCE7F7ACECD9}" destId="{37641C1E-6812-D642-944B-BEB2DE54DED9}" srcOrd="1" destOrd="0" presId="urn:microsoft.com/office/officeart/2008/layout/LinedLis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C88748-3F8D-47E5-845B-D819003F630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39682B6-FC76-497E-9B9E-00CF0C84C694}">
      <dgm:prSet/>
      <dgm:spPr/>
      <dgm:t>
        <a:bodyPr/>
        <a:lstStyle/>
        <a:p>
          <a:r>
            <a:rPr lang="en-SG"/>
            <a:t>Torch</a:t>
          </a:r>
          <a:endParaRPr lang="en-US"/>
        </a:p>
      </dgm:t>
    </dgm:pt>
    <dgm:pt modelId="{94B55C01-89E7-4E12-ABB3-275305666C2E}" type="parTrans" cxnId="{A8938033-A70D-442D-B3CE-A1A8FED10DEB}">
      <dgm:prSet/>
      <dgm:spPr/>
      <dgm:t>
        <a:bodyPr/>
        <a:lstStyle/>
        <a:p>
          <a:endParaRPr lang="en-US"/>
        </a:p>
      </dgm:t>
    </dgm:pt>
    <dgm:pt modelId="{7D860FC6-D7C4-4738-A65E-84E03CF8EAFA}" type="sibTrans" cxnId="{A8938033-A70D-442D-B3CE-A1A8FED10DEB}">
      <dgm:prSet/>
      <dgm:spPr/>
      <dgm:t>
        <a:bodyPr/>
        <a:lstStyle/>
        <a:p>
          <a:endParaRPr lang="en-US"/>
        </a:p>
      </dgm:t>
    </dgm:pt>
    <dgm:pt modelId="{4EFF1E3F-23BD-48B9-8C27-68154CD92AC3}">
      <dgm:prSet/>
      <dgm:spPr/>
      <dgm:t>
        <a:bodyPr/>
        <a:lstStyle/>
        <a:p>
          <a:r>
            <a:rPr lang="en-SG"/>
            <a:t>Transfomers (GLPNImageProcessor, GLPNForDepthEstimation)</a:t>
          </a:r>
          <a:endParaRPr lang="en-US"/>
        </a:p>
      </dgm:t>
    </dgm:pt>
    <dgm:pt modelId="{5E53DFDB-DCEB-44E2-B4DA-396D12EDC892}" type="parTrans" cxnId="{E4712637-019F-407C-9496-35A4218D84F5}">
      <dgm:prSet/>
      <dgm:spPr/>
      <dgm:t>
        <a:bodyPr/>
        <a:lstStyle/>
        <a:p>
          <a:endParaRPr lang="en-US"/>
        </a:p>
      </dgm:t>
    </dgm:pt>
    <dgm:pt modelId="{419FB7CA-41D1-44EF-A325-C0BD3BE14777}" type="sibTrans" cxnId="{E4712637-019F-407C-9496-35A4218D84F5}">
      <dgm:prSet/>
      <dgm:spPr/>
      <dgm:t>
        <a:bodyPr/>
        <a:lstStyle/>
        <a:p>
          <a:endParaRPr lang="en-US"/>
        </a:p>
      </dgm:t>
    </dgm:pt>
    <dgm:pt modelId="{C0EA273C-CD87-464B-8819-35DC273A8661}">
      <dgm:prSet/>
      <dgm:spPr/>
      <dgm:t>
        <a:bodyPr/>
        <a:lstStyle/>
        <a:p>
          <a:r>
            <a:rPr lang="en-SG"/>
            <a:t>Open3d</a:t>
          </a:r>
          <a:endParaRPr lang="en-US"/>
        </a:p>
      </dgm:t>
    </dgm:pt>
    <dgm:pt modelId="{AE36874F-0C26-432A-B73E-846CC231141E}" type="parTrans" cxnId="{FF516369-38B8-41FE-B94C-9755F4723677}">
      <dgm:prSet/>
      <dgm:spPr/>
      <dgm:t>
        <a:bodyPr/>
        <a:lstStyle/>
        <a:p>
          <a:endParaRPr lang="en-US"/>
        </a:p>
      </dgm:t>
    </dgm:pt>
    <dgm:pt modelId="{A1833B07-8F21-473D-A967-B573A5D64194}" type="sibTrans" cxnId="{FF516369-38B8-41FE-B94C-9755F4723677}">
      <dgm:prSet/>
      <dgm:spPr/>
      <dgm:t>
        <a:bodyPr/>
        <a:lstStyle/>
        <a:p>
          <a:endParaRPr lang="en-US"/>
        </a:p>
      </dgm:t>
    </dgm:pt>
    <dgm:pt modelId="{3B440C2A-C362-4D93-BF02-E32122E00A04}">
      <dgm:prSet/>
      <dgm:spPr/>
      <dgm:t>
        <a:bodyPr/>
        <a:lstStyle/>
        <a:p>
          <a:r>
            <a:rPr lang="en-SG"/>
            <a:t>Matplotlib</a:t>
          </a:r>
          <a:endParaRPr lang="en-US"/>
        </a:p>
      </dgm:t>
    </dgm:pt>
    <dgm:pt modelId="{6CC06910-AFF7-4D35-83D8-1F4156758B52}" type="parTrans" cxnId="{9255DE5E-29DA-4BBF-9FD9-8B60602942F0}">
      <dgm:prSet/>
      <dgm:spPr/>
      <dgm:t>
        <a:bodyPr/>
        <a:lstStyle/>
        <a:p>
          <a:endParaRPr lang="en-US"/>
        </a:p>
      </dgm:t>
    </dgm:pt>
    <dgm:pt modelId="{B30DEDFD-6FAA-4C4B-83B2-B0502A446676}" type="sibTrans" cxnId="{9255DE5E-29DA-4BBF-9FD9-8B60602942F0}">
      <dgm:prSet/>
      <dgm:spPr/>
      <dgm:t>
        <a:bodyPr/>
        <a:lstStyle/>
        <a:p>
          <a:endParaRPr lang="en-US"/>
        </a:p>
      </dgm:t>
    </dgm:pt>
    <dgm:pt modelId="{EA8AF39A-1F82-40E1-BC18-3C22F435B3BA}">
      <dgm:prSet/>
      <dgm:spPr/>
      <dgm:t>
        <a:bodyPr/>
        <a:lstStyle/>
        <a:p>
          <a:r>
            <a:rPr lang="en-SG"/>
            <a:t>Pillow</a:t>
          </a:r>
          <a:endParaRPr lang="en-US"/>
        </a:p>
      </dgm:t>
    </dgm:pt>
    <dgm:pt modelId="{735073F3-5F0F-4A6C-9D02-CB1086D9B714}" type="parTrans" cxnId="{9E6352B4-3E21-4E67-BC0A-76A93D0C73C7}">
      <dgm:prSet/>
      <dgm:spPr/>
      <dgm:t>
        <a:bodyPr/>
        <a:lstStyle/>
        <a:p>
          <a:endParaRPr lang="en-US"/>
        </a:p>
      </dgm:t>
    </dgm:pt>
    <dgm:pt modelId="{71C0CF0B-0E8E-4C46-A6EA-2E4A9B3FC6EB}" type="sibTrans" cxnId="{9E6352B4-3E21-4E67-BC0A-76A93D0C73C7}">
      <dgm:prSet/>
      <dgm:spPr/>
      <dgm:t>
        <a:bodyPr/>
        <a:lstStyle/>
        <a:p>
          <a:endParaRPr lang="en-US"/>
        </a:p>
      </dgm:t>
    </dgm:pt>
    <dgm:pt modelId="{6B0BE911-348B-4B66-B22A-5C385B69F0BD}">
      <dgm:prSet/>
      <dgm:spPr/>
      <dgm:t>
        <a:bodyPr/>
        <a:lstStyle/>
        <a:p>
          <a:r>
            <a:rPr lang="en-SG"/>
            <a:t>Numpy</a:t>
          </a:r>
          <a:endParaRPr lang="en-US"/>
        </a:p>
      </dgm:t>
    </dgm:pt>
    <dgm:pt modelId="{A77628FC-5FB4-4CC6-90AC-EA69CD177C35}" type="parTrans" cxnId="{B78F3A3F-748D-4C46-AB50-FA11C48BD849}">
      <dgm:prSet/>
      <dgm:spPr/>
      <dgm:t>
        <a:bodyPr/>
        <a:lstStyle/>
        <a:p>
          <a:endParaRPr lang="en-US"/>
        </a:p>
      </dgm:t>
    </dgm:pt>
    <dgm:pt modelId="{B2198BC2-FFB9-406F-AA99-A0E9F961BF02}" type="sibTrans" cxnId="{B78F3A3F-748D-4C46-AB50-FA11C48BD849}">
      <dgm:prSet/>
      <dgm:spPr/>
      <dgm:t>
        <a:bodyPr/>
        <a:lstStyle/>
        <a:p>
          <a:endParaRPr lang="en-US"/>
        </a:p>
      </dgm:t>
    </dgm:pt>
    <dgm:pt modelId="{14F99CD6-ED9A-DA45-B6B7-86870E85F55B}" type="pres">
      <dgm:prSet presAssocID="{03C88748-3F8D-47E5-845B-D819003F630A}" presName="vert0" presStyleCnt="0">
        <dgm:presLayoutVars>
          <dgm:dir/>
          <dgm:animOne val="branch"/>
          <dgm:animLvl val="lvl"/>
        </dgm:presLayoutVars>
      </dgm:prSet>
      <dgm:spPr/>
    </dgm:pt>
    <dgm:pt modelId="{228FA608-AB93-264F-8D15-9072764D6D11}" type="pres">
      <dgm:prSet presAssocID="{639682B6-FC76-497E-9B9E-00CF0C84C694}" presName="thickLine" presStyleLbl="alignNode1" presStyleIdx="0" presStyleCnt="6"/>
      <dgm:spPr/>
    </dgm:pt>
    <dgm:pt modelId="{FB1EB156-CF0E-1747-AF9D-1627FE63737D}" type="pres">
      <dgm:prSet presAssocID="{639682B6-FC76-497E-9B9E-00CF0C84C694}" presName="horz1" presStyleCnt="0"/>
      <dgm:spPr/>
    </dgm:pt>
    <dgm:pt modelId="{EC736A73-78B7-264B-9E2C-80E2E7E9C4B0}" type="pres">
      <dgm:prSet presAssocID="{639682B6-FC76-497E-9B9E-00CF0C84C694}" presName="tx1" presStyleLbl="revTx" presStyleIdx="0" presStyleCnt="6"/>
      <dgm:spPr/>
    </dgm:pt>
    <dgm:pt modelId="{E6725928-516A-1141-B5DF-BB6BA55D86B4}" type="pres">
      <dgm:prSet presAssocID="{639682B6-FC76-497E-9B9E-00CF0C84C694}" presName="vert1" presStyleCnt="0"/>
      <dgm:spPr/>
    </dgm:pt>
    <dgm:pt modelId="{040C3F97-7CFA-4B48-A416-12FCB03FD4EB}" type="pres">
      <dgm:prSet presAssocID="{4EFF1E3F-23BD-48B9-8C27-68154CD92AC3}" presName="thickLine" presStyleLbl="alignNode1" presStyleIdx="1" presStyleCnt="6"/>
      <dgm:spPr/>
    </dgm:pt>
    <dgm:pt modelId="{986A8561-AC44-9740-9843-9EBE8BDD7AA3}" type="pres">
      <dgm:prSet presAssocID="{4EFF1E3F-23BD-48B9-8C27-68154CD92AC3}" presName="horz1" presStyleCnt="0"/>
      <dgm:spPr/>
    </dgm:pt>
    <dgm:pt modelId="{F92045A0-95CD-2745-A90A-16068232AD1F}" type="pres">
      <dgm:prSet presAssocID="{4EFF1E3F-23BD-48B9-8C27-68154CD92AC3}" presName="tx1" presStyleLbl="revTx" presStyleIdx="1" presStyleCnt="6"/>
      <dgm:spPr/>
    </dgm:pt>
    <dgm:pt modelId="{09555551-015C-E54D-BEB6-EE4B6CEE32A9}" type="pres">
      <dgm:prSet presAssocID="{4EFF1E3F-23BD-48B9-8C27-68154CD92AC3}" presName="vert1" presStyleCnt="0"/>
      <dgm:spPr/>
    </dgm:pt>
    <dgm:pt modelId="{8C4FC05C-6EFB-8149-A2F5-24D162F50FB8}" type="pres">
      <dgm:prSet presAssocID="{C0EA273C-CD87-464B-8819-35DC273A8661}" presName="thickLine" presStyleLbl="alignNode1" presStyleIdx="2" presStyleCnt="6"/>
      <dgm:spPr/>
    </dgm:pt>
    <dgm:pt modelId="{59007495-671C-1E44-97A0-D12B53C5200D}" type="pres">
      <dgm:prSet presAssocID="{C0EA273C-CD87-464B-8819-35DC273A8661}" presName="horz1" presStyleCnt="0"/>
      <dgm:spPr/>
    </dgm:pt>
    <dgm:pt modelId="{26585F1A-F5C0-8E4D-B8FE-314B71FAD3C4}" type="pres">
      <dgm:prSet presAssocID="{C0EA273C-CD87-464B-8819-35DC273A8661}" presName="tx1" presStyleLbl="revTx" presStyleIdx="2" presStyleCnt="6"/>
      <dgm:spPr/>
    </dgm:pt>
    <dgm:pt modelId="{5FC6F271-FA24-824C-B07E-B3D2886DF536}" type="pres">
      <dgm:prSet presAssocID="{C0EA273C-CD87-464B-8819-35DC273A8661}" presName="vert1" presStyleCnt="0"/>
      <dgm:spPr/>
    </dgm:pt>
    <dgm:pt modelId="{66ABA165-87A0-1A49-AAEA-A8293016C050}" type="pres">
      <dgm:prSet presAssocID="{3B440C2A-C362-4D93-BF02-E32122E00A04}" presName="thickLine" presStyleLbl="alignNode1" presStyleIdx="3" presStyleCnt="6"/>
      <dgm:spPr/>
    </dgm:pt>
    <dgm:pt modelId="{BE965331-8BFD-944D-A6D2-0F80D951E1A8}" type="pres">
      <dgm:prSet presAssocID="{3B440C2A-C362-4D93-BF02-E32122E00A04}" presName="horz1" presStyleCnt="0"/>
      <dgm:spPr/>
    </dgm:pt>
    <dgm:pt modelId="{5CCA45CE-DFB5-B446-8B0B-F0A9C43E2271}" type="pres">
      <dgm:prSet presAssocID="{3B440C2A-C362-4D93-BF02-E32122E00A04}" presName="tx1" presStyleLbl="revTx" presStyleIdx="3" presStyleCnt="6"/>
      <dgm:spPr/>
    </dgm:pt>
    <dgm:pt modelId="{6110B22D-C379-B54E-86D3-C9FE0B197531}" type="pres">
      <dgm:prSet presAssocID="{3B440C2A-C362-4D93-BF02-E32122E00A04}" presName="vert1" presStyleCnt="0"/>
      <dgm:spPr/>
    </dgm:pt>
    <dgm:pt modelId="{96A6D0D9-62F3-4141-912F-7B4F8C94FDB7}" type="pres">
      <dgm:prSet presAssocID="{EA8AF39A-1F82-40E1-BC18-3C22F435B3BA}" presName="thickLine" presStyleLbl="alignNode1" presStyleIdx="4" presStyleCnt="6"/>
      <dgm:spPr/>
    </dgm:pt>
    <dgm:pt modelId="{EB2802F2-FD87-8046-89D6-59190016304D}" type="pres">
      <dgm:prSet presAssocID="{EA8AF39A-1F82-40E1-BC18-3C22F435B3BA}" presName="horz1" presStyleCnt="0"/>
      <dgm:spPr/>
    </dgm:pt>
    <dgm:pt modelId="{429429D5-A4B9-4048-B1D8-244D865E2C24}" type="pres">
      <dgm:prSet presAssocID="{EA8AF39A-1F82-40E1-BC18-3C22F435B3BA}" presName="tx1" presStyleLbl="revTx" presStyleIdx="4" presStyleCnt="6"/>
      <dgm:spPr/>
    </dgm:pt>
    <dgm:pt modelId="{A70457D0-8C98-A44F-BC99-CC3AC76B9D41}" type="pres">
      <dgm:prSet presAssocID="{EA8AF39A-1F82-40E1-BC18-3C22F435B3BA}" presName="vert1" presStyleCnt="0"/>
      <dgm:spPr/>
    </dgm:pt>
    <dgm:pt modelId="{D343EC0B-B2CE-E842-880A-2CC9FB8A1219}" type="pres">
      <dgm:prSet presAssocID="{6B0BE911-348B-4B66-B22A-5C385B69F0BD}" presName="thickLine" presStyleLbl="alignNode1" presStyleIdx="5" presStyleCnt="6"/>
      <dgm:spPr/>
    </dgm:pt>
    <dgm:pt modelId="{F4591A11-09B4-D04A-9F13-8C1287A4CDBB}" type="pres">
      <dgm:prSet presAssocID="{6B0BE911-348B-4B66-B22A-5C385B69F0BD}" presName="horz1" presStyleCnt="0"/>
      <dgm:spPr/>
    </dgm:pt>
    <dgm:pt modelId="{45CB6CFD-CA9B-3445-8CD7-3684458DAD22}" type="pres">
      <dgm:prSet presAssocID="{6B0BE911-348B-4B66-B22A-5C385B69F0BD}" presName="tx1" presStyleLbl="revTx" presStyleIdx="5" presStyleCnt="6"/>
      <dgm:spPr/>
    </dgm:pt>
    <dgm:pt modelId="{A78FFF36-CF13-674D-8D05-A30CFF6B2BB7}" type="pres">
      <dgm:prSet presAssocID="{6B0BE911-348B-4B66-B22A-5C385B69F0BD}" presName="vert1" presStyleCnt="0"/>
      <dgm:spPr/>
    </dgm:pt>
  </dgm:ptLst>
  <dgm:cxnLst>
    <dgm:cxn modelId="{E2A05C00-85DE-8D40-87D9-2DA47741A2CE}" type="presOf" srcId="{C0EA273C-CD87-464B-8819-35DC273A8661}" destId="{26585F1A-F5C0-8E4D-B8FE-314B71FAD3C4}" srcOrd="0" destOrd="0" presId="urn:microsoft.com/office/officeart/2008/layout/LinedList"/>
    <dgm:cxn modelId="{5E322E0B-3DE1-6B41-B140-95312297DC53}" type="presOf" srcId="{4EFF1E3F-23BD-48B9-8C27-68154CD92AC3}" destId="{F92045A0-95CD-2745-A90A-16068232AD1F}" srcOrd="0" destOrd="0" presId="urn:microsoft.com/office/officeart/2008/layout/LinedList"/>
    <dgm:cxn modelId="{ACA1081B-5DA7-4441-A3FE-4B2E582A76F3}" type="presOf" srcId="{639682B6-FC76-497E-9B9E-00CF0C84C694}" destId="{EC736A73-78B7-264B-9E2C-80E2E7E9C4B0}" srcOrd="0" destOrd="0" presId="urn:microsoft.com/office/officeart/2008/layout/LinedList"/>
    <dgm:cxn modelId="{E0F62B1B-6E29-0446-9784-00926E753281}" type="presOf" srcId="{3B440C2A-C362-4D93-BF02-E32122E00A04}" destId="{5CCA45CE-DFB5-B446-8B0B-F0A9C43E2271}" srcOrd="0" destOrd="0" presId="urn:microsoft.com/office/officeart/2008/layout/LinedList"/>
    <dgm:cxn modelId="{A8938033-A70D-442D-B3CE-A1A8FED10DEB}" srcId="{03C88748-3F8D-47E5-845B-D819003F630A}" destId="{639682B6-FC76-497E-9B9E-00CF0C84C694}" srcOrd="0" destOrd="0" parTransId="{94B55C01-89E7-4E12-ABB3-275305666C2E}" sibTransId="{7D860FC6-D7C4-4738-A65E-84E03CF8EAFA}"/>
    <dgm:cxn modelId="{E4712637-019F-407C-9496-35A4218D84F5}" srcId="{03C88748-3F8D-47E5-845B-D819003F630A}" destId="{4EFF1E3F-23BD-48B9-8C27-68154CD92AC3}" srcOrd="1" destOrd="0" parTransId="{5E53DFDB-DCEB-44E2-B4DA-396D12EDC892}" sibTransId="{419FB7CA-41D1-44EF-A325-C0BD3BE14777}"/>
    <dgm:cxn modelId="{B78F3A3F-748D-4C46-AB50-FA11C48BD849}" srcId="{03C88748-3F8D-47E5-845B-D819003F630A}" destId="{6B0BE911-348B-4B66-B22A-5C385B69F0BD}" srcOrd="5" destOrd="0" parTransId="{A77628FC-5FB4-4CC6-90AC-EA69CD177C35}" sibTransId="{B2198BC2-FFB9-406F-AA99-A0E9F961BF02}"/>
    <dgm:cxn modelId="{9255DE5E-29DA-4BBF-9FD9-8B60602942F0}" srcId="{03C88748-3F8D-47E5-845B-D819003F630A}" destId="{3B440C2A-C362-4D93-BF02-E32122E00A04}" srcOrd="3" destOrd="0" parTransId="{6CC06910-AFF7-4D35-83D8-1F4156758B52}" sibTransId="{B30DEDFD-6FAA-4C4B-83B2-B0502A446676}"/>
    <dgm:cxn modelId="{FF516369-38B8-41FE-B94C-9755F4723677}" srcId="{03C88748-3F8D-47E5-845B-D819003F630A}" destId="{C0EA273C-CD87-464B-8819-35DC273A8661}" srcOrd="2" destOrd="0" parTransId="{AE36874F-0C26-432A-B73E-846CC231141E}" sibTransId="{A1833B07-8F21-473D-A967-B573A5D64194}"/>
    <dgm:cxn modelId="{C952C977-3221-4946-8ED4-16A741296E37}" type="presOf" srcId="{EA8AF39A-1F82-40E1-BC18-3C22F435B3BA}" destId="{429429D5-A4B9-4048-B1D8-244D865E2C24}" srcOrd="0" destOrd="0" presId="urn:microsoft.com/office/officeart/2008/layout/LinedList"/>
    <dgm:cxn modelId="{8040D479-C2EA-3049-BF82-D34B2CA23331}" type="presOf" srcId="{6B0BE911-348B-4B66-B22A-5C385B69F0BD}" destId="{45CB6CFD-CA9B-3445-8CD7-3684458DAD22}" srcOrd="0" destOrd="0" presId="urn:microsoft.com/office/officeart/2008/layout/LinedList"/>
    <dgm:cxn modelId="{9E6352B4-3E21-4E67-BC0A-76A93D0C73C7}" srcId="{03C88748-3F8D-47E5-845B-D819003F630A}" destId="{EA8AF39A-1F82-40E1-BC18-3C22F435B3BA}" srcOrd="4" destOrd="0" parTransId="{735073F3-5F0F-4A6C-9D02-CB1086D9B714}" sibTransId="{71C0CF0B-0E8E-4C46-A6EA-2E4A9B3FC6EB}"/>
    <dgm:cxn modelId="{64CF79C6-BCED-1249-AC9C-D36F3811E603}" type="presOf" srcId="{03C88748-3F8D-47E5-845B-D819003F630A}" destId="{14F99CD6-ED9A-DA45-B6B7-86870E85F55B}" srcOrd="0" destOrd="0" presId="urn:microsoft.com/office/officeart/2008/layout/LinedList"/>
    <dgm:cxn modelId="{53117794-3FC8-B544-A543-73D7B2BA2100}" type="presParOf" srcId="{14F99CD6-ED9A-DA45-B6B7-86870E85F55B}" destId="{228FA608-AB93-264F-8D15-9072764D6D11}" srcOrd="0" destOrd="0" presId="urn:microsoft.com/office/officeart/2008/layout/LinedList"/>
    <dgm:cxn modelId="{C84FBA4B-7191-884F-856C-4852DB8CA456}" type="presParOf" srcId="{14F99CD6-ED9A-DA45-B6B7-86870E85F55B}" destId="{FB1EB156-CF0E-1747-AF9D-1627FE63737D}" srcOrd="1" destOrd="0" presId="urn:microsoft.com/office/officeart/2008/layout/LinedList"/>
    <dgm:cxn modelId="{515B000E-6740-3A4C-A3F1-4DD24C227756}" type="presParOf" srcId="{FB1EB156-CF0E-1747-AF9D-1627FE63737D}" destId="{EC736A73-78B7-264B-9E2C-80E2E7E9C4B0}" srcOrd="0" destOrd="0" presId="urn:microsoft.com/office/officeart/2008/layout/LinedList"/>
    <dgm:cxn modelId="{0A675999-EA56-CB4C-88EB-E974E8CC5861}" type="presParOf" srcId="{FB1EB156-CF0E-1747-AF9D-1627FE63737D}" destId="{E6725928-516A-1141-B5DF-BB6BA55D86B4}" srcOrd="1" destOrd="0" presId="urn:microsoft.com/office/officeart/2008/layout/LinedList"/>
    <dgm:cxn modelId="{88BF96CD-E9B5-814E-9C66-7BEDF3B6799F}" type="presParOf" srcId="{14F99CD6-ED9A-DA45-B6B7-86870E85F55B}" destId="{040C3F97-7CFA-4B48-A416-12FCB03FD4EB}" srcOrd="2" destOrd="0" presId="urn:microsoft.com/office/officeart/2008/layout/LinedList"/>
    <dgm:cxn modelId="{4C6AEDCE-67E7-CA4B-B1D3-E46081C5A393}" type="presParOf" srcId="{14F99CD6-ED9A-DA45-B6B7-86870E85F55B}" destId="{986A8561-AC44-9740-9843-9EBE8BDD7AA3}" srcOrd="3" destOrd="0" presId="urn:microsoft.com/office/officeart/2008/layout/LinedList"/>
    <dgm:cxn modelId="{4B32348A-28D6-AD43-8877-CBCF59C19566}" type="presParOf" srcId="{986A8561-AC44-9740-9843-9EBE8BDD7AA3}" destId="{F92045A0-95CD-2745-A90A-16068232AD1F}" srcOrd="0" destOrd="0" presId="urn:microsoft.com/office/officeart/2008/layout/LinedList"/>
    <dgm:cxn modelId="{59E6F6CD-69E1-AC4E-B141-AE70309B0BE3}" type="presParOf" srcId="{986A8561-AC44-9740-9843-9EBE8BDD7AA3}" destId="{09555551-015C-E54D-BEB6-EE4B6CEE32A9}" srcOrd="1" destOrd="0" presId="urn:microsoft.com/office/officeart/2008/layout/LinedList"/>
    <dgm:cxn modelId="{49DA3F55-8A5E-634C-9A29-BE7E118A11E7}" type="presParOf" srcId="{14F99CD6-ED9A-DA45-B6B7-86870E85F55B}" destId="{8C4FC05C-6EFB-8149-A2F5-24D162F50FB8}" srcOrd="4" destOrd="0" presId="urn:microsoft.com/office/officeart/2008/layout/LinedList"/>
    <dgm:cxn modelId="{54D94E36-EECB-3242-9359-C0F600094CDE}" type="presParOf" srcId="{14F99CD6-ED9A-DA45-B6B7-86870E85F55B}" destId="{59007495-671C-1E44-97A0-D12B53C5200D}" srcOrd="5" destOrd="0" presId="urn:microsoft.com/office/officeart/2008/layout/LinedList"/>
    <dgm:cxn modelId="{83FD3043-5123-4647-A87D-7FDB32A59FA2}" type="presParOf" srcId="{59007495-671C-1E44-97A0-D12B53C5200D}" destId="{26585F1A-F5C0-8E4D-B8FE-314B71FAD3C4}" srcOrd="0" destOrd="0" presId="urn:microsoft.com/office/officeart/2008/layout/LinedList"/>
    <dgm:cxn modelId="{CCF6C3BB-8022-0847-8160-336EB8FBB7A4}" type="presParOf" srcId="{59007495-671C-1E44-97A0-D12B53C5200D}" destId="{5FC6F271-FA24-824C-B07E-B3D2886DF536}" srcOrd="1" destOrd="0" presId="urn:microsoft.com/office/officeart/2008/layout/LinedList"/>
    <dgm:cxn modelId="{8C7B1675-073D-474E-A769-41B4991CA86A}" type="presParOf" srcId="{14F99CD6-ED9A-DA45-B6B7-86870E85F55B}" destId="{66ABA165-87A0-1A49-AAEA-A8293016C050}" srcOrd="6" destOrd="0" presId="urn:microsoft.com/office/officeart/2008/layout/LinedList"/>
    <dgm:cxn modelId="{172048FF-4548-F246-85A3-D6B15F216A84}" type="presParOf" srcId="{14F99CD6-ED9A-DA45-B6B7-86870E85F55B}" destId="{BE965331-8BFD-944D-A6D2-0F80D951E1A8}" srcOrd="7" destOrd="0" presId="urn:microsoft.com/office/officeart/2008/layout/LinedList"/>
    <dgm:cxn modelId="{5B15B12F-029A-6943-8CCA-F269E30E150E}" type="presParOf" srcId="{BE965331-8BFD-944D-A6D2-0F80D951E1A8}" destId="{5CCA45CE-DFB5-B446-8B0B-F0A9C43E2271}" srcOrd="0" destOrd="0" presId="urn:microsoft.com/office/officeart/2008/layout/LinedList"/>
    <dgm:cxn modelId="{AB588D78-B32A-534F-8F21-4056314FCB75}" type="presParOf" srcId="{BE965331-8BFD-944D-A6D2-0F80D951E1A8}" destId="{6110B22D-C379-B54E-86D3-C9FE0B197531}" srcOrd="1" destOrd="0" presId="urn:microsoft.com/office/officeart/2008/layout/LinedList"/>
    <dgm:cxn modelId="{227383A0-5278-E94F-94C0-2452D3B7482D}" type="presParOf" srcId="{14F99CD6-ED9A-DA45-B6B7-86870E85F55B}" destId="{96A6D0D9-62F3-4141-912F-7B4F8C94FDB7}" srcOrd="8" destOrd="0" presId="urn:microsoft.com/office/officeart/2008/layout/LinedList"/>
    <dgm:cxn modelId="{D58299F7-0F78-134D-926B-C16AB28352B2}" type="presParOf" srcId="{14F99CD6-ED9A-DA45-B6B7-86870E85F55B}" destId="{EB2802F2-FD87-8046-89D6-59190016304D}" srcOrd="9" destOrd="0" presId="urn:microsoft.com/office/officeart/2008/layout/LinedList"/>
    <dgm:cxn modelId="{D5A23EEA-5245-E349-907A-8C6C097608A8}" type="presParOf" srcId="{EB2802F2-FD87-8046-89D6-59190016304D}" destId="{429429D5-A4B9-4048-B1D8-244D865E2C24}" srcOrd="0" destOrd="0" presId="urn:microsoft.com/office/officeart/2008/layout/LinedList"/>
    <dgm:cxn modelId="{B3F72DA0-9F4E-D84C-A423-912F9B7CC864}" type="presParOf" srcId="{EB2802F2-FD87-8046-89D6-59190016304D}" destId="{A70457D0-8C98-A44F-BC99-CC3AC76B9D41}" srcOrd="1" destOrd="0" presId="urn:microsoft.com/office/officeart/2008/layout/LinedList"/>
    <dgm:cxn modelId="{2E05413E-3198-F145-BAC7-9BDCECE4C404}" type="presParOf" srcId="{14F99CD6-ED9A-DA45-B6B7-86870E85F55B}" destId="{D343EC0B-B2CE-E842-880A-2CC9FB8A1219}" srcOrd="10" destOrd="0" presId="urn:microsoft.com/office/officeart/2008/layout/LinedList"/>
    <dgm:cxn modelId="{3D94069F-F964-084A-9CC8-37D1603C85D2}" type="presParOf" srcId="{14F99CD6-ED9A-DA45-B6B7-86870E85F55B}" destId="{F4591A11-09B4-D04A-9F13-8C1287A4CDBB}" srcOrd="11" destOrd="0" presId="urn:microsoft.com/office/officeart/2008/layout/LinedList"/>
    <dgm:cxn modelId="{BFFEFB3C-18FE-B34E-BAD1-18DBBF6F57CE}" type="presParOf" srcId="{F4591A11-09B4-D04A-9F13-8C1287A4CDBB}" destId="{45CB6CFD-CA9B-3445-8CD7-3684458DAD22}" srcOrd="0" destOrd="0" presId="urn:microsoft.com/office/officeart/2008/layout/LinedList"/>
    <dgm:cxn modelId="{2FBD363C-5468-3746-8D7A-56E604B7E1EC}" type="presParOf" srcId="{F4591A11-09B4-D04A-9F13-8C1287A4CDBB}" destId="{A78FFF36-CF13-674D-8D05-A30CFF6B2BB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BF3787-EAA3-9049-A318-C91A6AC46222}">
      <dsp:nvSpPr>
        <dsp:cNvPr id="0" name=""/>
        <dsp:cNvSpPr/>
      </dsp:nvSpPr>
      <dsp:spPr>
        <a:xfrm>
          <a:off x="0" y="2687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D0D44-754E-7949-8E0E-819BD620E99B}">
      <dsp:nvSpPr>
        <dsp:cNvPr id="0" name=""/>
        <dsp:cNvSpPr/>
      </dsp:nvSpPr>
      <dsp:spPr>
        <a:xfrm>
          <a:off x="0" y="2687"/>
          <a:ext cx="525780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/>
            <a:t>Torch</a:t>
          </a:r>
          <a:endParaRPr lang="en-US" sz="2500" kern="1200"/>
        </a:p>
      </dsp:txBody>
      <dsp:txXfrm>
        <a:off x="0" y="2687"/>
        <a:ext cx="5257800" cy="916552"/>
      </dsp:txXfrm>
    </dsp:sp>
    <dsp:sp modelId="{05E7FA0D-8925-F44C-B1B7-FC03E70B3D90}">
      <dsp:nvSpPr>
        <dsp:cNvPr id="0" name=""/>
        <dsp:cNvSpPr/>
      </dsp:nvSpPr>
      <dsp:spPr>
        <a:xfrm>
          <a:off x="0" y="919239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808B2B-987D-AE49-956A-BFD39BC59720}">
      <dsp:nvSpPr>
        <dsp:cNvPr id="0" name=""/>
        <dsp:cNvSpPr/>
      </dsp:nvSpPr>
      <dsp:spPr>
        <a:xfrm>
          <a:off x="0" y="919239"/>
          <a:ext cx="525780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/>
            <a:t>Transfomers (GLPNImageProcessor, GLPNForDepthEstimation)</a:t>
          </a:r>
          <a:endParaRPr lang="en-US" sz="2500" kern="1200"/>
        </a:p>
      </dsp:txBody>
      <dsp:txXfrm>
        <a:off x="0" y="919239"/>
        <a:ext cx="5257800" cy="916552"/>
      </dsp:txXfrm>
    </dsp:sp>
    <dsp:sp modelId="{F60D034D-511A-4444-A9F9-68234911A5E6}">
      <dsp:nvSpPr>
        <dsp:cNvPr id="0" name=""/>
        <dsp:cNvSpPr/>
      </dsp:nvSpPr>
      <dsp:spPr>
        <a:xfrm>
          <a:off x="0" y="1835791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B7D9A6-2465-5A49-95B4-E1AB16CBF4FE}">
      <dsp:nvSpPr>
        <dsp:cNvPr id="0" name=""/>
        <dsp:cNvSpPr/>
      </dsp:nvSpPr>
      <dsp:spPr>
        <a:xfrm>
          <a:off x="0" y="1835791"/>
          <a:ext cx="525780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/>
            <a:t>Open3d</a:t>
          </a:r>
          <a:endParaRPr lang="en-US" sz="2500" kern="1200"/>
        </a:p>
      </dsp:txBody>
      <dsp:txXfrm>
        <a:off x="0" y="1835791"/>
        <a:ext cx="5257800" cy="916552"/>
      </dsp:txXfrm>
    </dsp:sp>
    <dsp:sp modelId="{533C569F-D04E-5046-9146-46048FEE4DDC}">
      <dsp:nvSpPr>
        <dsp:cNvPr id="0" name=""/>
        <dsp:cNvSpPr/>
      </dsp:nvSpPr>
      <dsp:spPr>
        <a:xfrm>
          <a:off x="0" y="2752344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05832-D96C-4047-BBE7-088D8134E53E}">
      <dsp:nvSpPr>
        <dsp:cNvPr id="0" name=""/>
        <dsp:cNvSpPr/>
      </dsp:nvSpPr>
      <dsp:spPr>
        <a:xfrm>
          <a:off x="0" y="2752344"/>
          <a:ext cx="525780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/>
            <a:t>Matplotlib</a:t>
          </a:r>
          <a:endParaRPr lang="en-US" sz="2500" kern="1200"/>
        </a:p>
      </dsp:txBody>
      <dsp:txXfrm>
        <a:off x="0" y="2752344"/>
        <a:ext cx="5257800" cy="916552"/>
      </dsp:txXfrm>
    </dsp:sp>
    <dsp:sp modelId="{91A70FEA-5DE4-2F45-8B2A-BA416541B2AD}">
      <dsp:nvSpPr>
        <dsp:cNvPr id="0" name=""/>
        <dsp:cNvSpPr/>
      </dsp:nvSpPr>
      <dsp:spPr>
        <a:xfrm>
          <a:off x="0" y="3668896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87E31-3B4F-824E-AEE9-31CCED339A88}">
      <dsp:nvSpPr>
        <dsp:cNvPr id="0" name=""/>
        <dsp:cNvSpPr/>
      </dsp:nvSpPr>
      <dsp:spPr>
        <a:xfrm>
          <a:off x="0" y="3668896"/>
          <a:ext cx="525780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/>
            <a:t>Pillow</a:t>
          </a:r>
          <a:endParaRPr lang="en-US" sz="2500" kern="1200"/>
        </a:p>
      </dsp:txBody>
      <dsp:txXfrm>
        <a:off x="0" y="3668896"/>
        <a:ext cx="5257800" cy="916552"/>
      </dsp:txXfrm>
    </dsp:sp>
    <dsp:sp modelId="{DCBA7F63-CDBE-814E-B02E-2B44AB5CA8C7}">
      <dsp:nvSpPr>
        <dsp:cNvPr id="0" name=""/>
        <dsp:cNvSpPr/>
      </dsp:nvSpPr>
      <dsp:spPr>
        <a:xfrm>
          <a:off x="0" y="4585448"/>
          <a:ext cx="52578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C2346-7A48-9049-9F07-13A56C369B6E}">
      <dsp:nvSpPr>
        <dsp:cNvPr id="0" name=""/>
        <dsp:cNvSpPr/>
      </dsp:nvSpPr>
      <dsp:spPr>
        <a:xfrm>
          <a:off x="0" y="4585448"/>
          <a:ext cx="525780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/>
            <a:t>Numpy</a:t>
          </a:r>
          <a:endParaRPr lang="en-US" sz="2500" kern="1200"/>
        </a:p>
      </dsp:txBody>
      <dsp:txXfrm>
        <a:off x="0" y="4585448"/>
        <a:ext cx="5257800" cy="916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5B5B2-47BE-374E-8708-06EBBB5FDDB3}">
      <dsp:nvSpPr>
        <dsp:cNvPr id="0" name=""/>
        <dsp:cNvSpPr/>
      </dsp:nvSpPr>
      <dsp:spPr>
        <a:xfrm>
          <a:off x="0" y="0"/>
          <a:ext cx="477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626AB-AD29-1C40-A559-08760541BE81}">
      <dsp:nvSpPr>
        <dsp:cNvPr id="0" name=""/>
        <dsp:cNvSpPr/>
      </dsp:nvSpPr>
      <dsp:spPr>
        <a:xfrm>
          <a:off x="0" y="0"/>
          <a:ext cx="4771607" cy="729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To converts multiple 2D images from different angels into 3D mesh by using the following libraries</a:t>
          </a:r>
          <a:endParaRPr lang="en-US" sz="1600" kern="1200"/>
        </a:p>
      </dsp:txBody>
      <dsp:txXfrm>
        <a:off x="0" y="0"/>
        <a:ext cx="4771607" cy="729743"/>
      </dsp:txXfrm>
    </dsp:sp>
    <dsp:sp modelId="{D49A8F8E-2C67-1444-A029-6B7498F62BB1}">
      <dsp:nvSpPr>
        <dsp:cNvPr id="0" name=""/>
        <dsp:cNvSpPr/>
      </dsp:nvSpPr>
      <dsp:spPr>
        <a:xfrm>
          <a:off x="0" y="729743"/>
          <a:ext cx="477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E5B9E2-486B-5D40-80E7-A4F4C6433934}">
      <dsp:nvSpPr>
        <dsp:cNvPr id="0" name=""/>
        <dsp:cNvSpPr/>
      </dsp:nvSpPr>
      <dsp:spPr>
        <a:xfrm>
          <a:off x="0" y="729743"/>
          <a:ext cx="4771607" cy="729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tomlkit </a:t>
          </a:r>
          <a:endParaRPr lang="en-US" sz="1600" kern="1200"/>
        </a:p>
      </dsp:txBody>
      <dsp:txXfrm>
        <a:off x="0" y="729743"/>
        <a:ext cx="4771607" cy="729743"/>
      </dsp:txXfrm>
    </dsp:sp>
    <dsp:sp modelId="{44B76112-34E8-5842-9B8F-AF06F9536CA7}">
      <dsp:nvSpPr>
        <dsp:cNvPr id="0" name=""/>
        <dsp:cNvSpPr/>
      </dsp:nvSpPr>
      <dsp:spPr>
        <a:xfrm>
          <a:off x="0" y="1459487"/>
          <a:ext cx="477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19B54-5897-2445-88DE-7EE7C93297D8}">
      <dsp:nvSpPr>
        <dsp:cNvPr id="0" name=""/>
        <dsp:cNvSpPr/>
      </dsp:nvSpPr>
      <dsp:spPr>
        <a:xfrm>
          <a:off x="0" y="1459487"/>
          <a:ext cx="4771607" cy="729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tqdm </a:t>
          </a:r>
          <a:endParaRPr lang="en-US" sz="1600" kern="1200"/>
        </a:p>
      </dsp:txBody>
      <dsp:txXfrm>
        <a:off x="0" y="1459487"/>
        <a:ext cx="4771607" cy="729743"/>
      </dsp:txXfrm>
    </dsp:sp>
    <dsp:sp modelId="{32414534-ADD6-9948-AFCD-71D9C5804D84}">
      <dsp:nvSpPr>
        <dsp:cNvPr id="0" name=""/>
        <dsp:cNvSpPr/>
      </dsp:nvSpPr>
      <dsp:spPr>
        <a:xfrm>
          <a:off x="0" y="2189230"/>
          <a:ext cx="477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23AB5F-EA0C-F54F-B8FA-7A24FB1B7237}">
      <dsp:nvSpPr>
        <dsp:cNvPr id="0" name=""/>
        <dsp:cNvSpPr/>
      </dsp:nvSpPr>
      <dsp:spPr>
        <a:xfrm>
          <a:off x="0" y="2189230"/>
          <a:ext cx="4771607" cy="729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matplotlib </a:t>
          </a:r>
          <a:endParaRPr lang="en-US" sz="1600" kern="1200"/>
        </a:p>
      </dsp:txBody>
      <dsp:txXfrm>
        <a:off x="0" y="2189230"/>
        <a:ext cx="4771607" cy="729743"/>
      </dsp:txXfrm>
    </dsp:sp>
    <dsp:sp modelId="{8E47BEDA-4167-4147-9699-F896D940E457}">
      <dsp:nvSpPr>
        <dsp:cNvPr id="0" name=""/>
        <dsp:cNvSpPr/>
      </dsp:nvSpPr>
      <dsp:spPr>
        <a:xfrm>
          <a:off x="0" y="2918974"/>
          <a:ext cx="477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16B25-3475-4346-A475-6410A4FEF7AC}">
      <dsp:nvSpPr>
        <dsp:cNvPr id="0" name=""/>
        <dsp:cNvSpPr/>
      </dsp:nvSpPr>
      <dsp:spPr>
        <a:xfrm>
          <a:off x="0" y="2918974"/>
          <a:ext cx="4771607" cy="729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scipy </a:t>
          </a:r>
          <a:endParaRPr lang="en-US" sz="1600" kern="1200"/>
        </a:p>
      </dsp:txBody>
      <dsp:txXfrm>
        <a:off x="0" y="2918974"/>
        <a:ext cx="4771607" cy="729743"/>
      </dsp:txXfrm>
    </dsp:sp>
    <dsp:sp modelId="{2754F941-DBD7-304C-9DE5-80034A720AD9}">
      <dsp:nvSpPr>
        <dsp:cNvPr id="0" name=""/>
        <dsp:cNvSpPr/>
      </dsp:nvSpPr>
      <dsp:spPr>
        <a:xfrm>
          <a:off x="0" y="3648718"/>
          <a:ext cx="477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26DAB-F5DB-F74F-91C1-1EBB5C0BAC67}">
      <dsp:nvSpPr>
        <dsp:cNvPr id="0" name=""/>
        <dsp:cNvSpPr/>
      </dsp:nvSpPr>
      <dsp:spPr>
        <a:xfrm>
          <a:off x="0" y="3648718"/>
          <a:ext cx="4771607" cy="729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cv2 </a:t>
          </a:r>
          <a:endParaRPr lang="en-US" sz="1600" kern="1200"/>
        </a:p>
      </dsp:txBody>
      <dsp:txXfrm>
        <a:off x="0" y="3648718"/>
        <a:ext cx="4771607" cy="729743"/>
      </dsp:txXfrm>
    </dsp:sp>
    <dsp:sp modelId="{4916EE55-E5FF-8D43-BFFE-80314CBBB3FA}">
      <dsp:nvSpPr>
        <dsp:cNvPr id="0" name=""/>
        <dsp:cNvSpPr/>
      </dsp:nvSpPr>
      <dsp:spPr>
        <a:xfrm>
          <a:off x="0" y="4378461"/>
          <a:ext cx="477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25165-8D38-924C-BE83-A8D5CE1F33F9}">
      <dsp:nvSpPr>
        <dsp:cNvPr id="0" name=""/>
        <dsp:cNvSpPr/>
      </dsp:nvSpPr>
      <dsp:spPr>
        <a:xfrm>
          <a:off x="0" y="4378461"/>
          <a:ext cx="4771607" cy="729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numpy </a:t>
          </a:r>
          <a:endParaRPr lang="en-US" sz="1600" kern="1200"/>
        </a:p>
      </dsp:txBody>
      <dsp:txXfrm>
        <a:off x="0" y="4378461"/>
        <a:ext cx="4771607" cy="729743"/>
      </dsp:txXfrm>
    </dsp:sp>
    <dsp:sp modelId="{15A5D199-B2A4-1744-8612-7E78EEAB35D6}">
      <dsp:nvSpPr>
        <dsp:cNvPr id="0" name=""/>
        <dsp:cNvSpPr/>
      </dsp:nvSpPr>
      <dsp:spPr>
        <a:xfrm>
          <a:off x="0" y="5108205"/>
          <a:ext cx="477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D33379-E603-4948-871C-6E487F3BE9C1}">
      <dsp:nvSpPr>
        <dsp:cNvPr id="0" name=""/>
        <dsp:cNvSpPr/>
      </dsp:nvSpPr>
      <dsp:spPr>
        <a:xfrm>
          <a:off x="0" y="5108205"/>
          <a:ext cx="4771607" cy="729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os </a:t>
          </a:r>
          <a:endParaRPr lang="en-US" sz="1600" kern="1200"/>
        </a:p>
      </dsp:txBody>
      <dsp:txXfrm>
        <a:off x="0" y="5108205"/>
        <a:ext cx="4771607" cy="7297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8FA608-AB93-264F-8D15-9072764D6D11}">
      <dsp:nvSpPr>
        <dsp:cNvPr id="0" name=""/>
        <dsp:cNvSpPr/>
      </dsp:nvSpPr>
      <dsp:spPr>
        <a:xfrm>
          <a:off x="0" y="2850"/>
          <a:ext cx="477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36A73-78B7-264B-9E2C-80E2E7E9C4B0}">
      <dsp:nvSpPr>
        <dsp:cNvPr id="0" name=""/>
        <dsp:cNvSpPr/>
      </dsp:nvSpPr>
      <dsp:spPr>
        <a:xfrm>
          <a:off x="0" y="2850"/>
          <a:ext cx="4771607" cy="972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Torch</a:t>
          </a:r>
          <a:endParaRPr lang="en-US" sz="2300" kern="1200"/>
        </a:p>
      </dsp:txBody>
      <dsp:txXfrm>
        <a:off x="0" y="2850"/>
        <a:ext cx="4771607" cy="972041"/>
      </dsp:txXfrm>
    </dsp:sp>
    <dsp:sp modelId="{040C3F97-7CFA-4B48-A416-12FCB03FD4EB}">
      <dsp:nvSpPr>
        <dsp:cNvPr id="0" name=""/>
        <dsp:cNvSpPr/>
      </dsp:nvSpPr>
      <dsp:spPr>
        <a:xfrm>
          <a:off x="0" y="974891"/>
          <a:ext cx="477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045A0-95CD-2745-A90A-16068232AD1F}">
      <dsp:nvSpPr>
        <dsp:cNvPr id="0" name=""/>
        <dsp:cNvSpPr/>
      </dsp:nvSpPr>
      <dsp:spPr>
        <a:xfrm>
          <a:off x="0" y="974891"/>
          <a:ext cx="4771607" cy="972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Transfomers (GLPNImageProcessor, GLPNForDepthEstimation)</a:t>
          </a:r>
          <a:endParaRPr lang="en-US" sz="2300" kern="1200"/>
        </a:p>
      </dsp:txBody>
      <dsp:txXfrm>
        <a:off x="0" y="974891"/>
        <a:ext cx="4771607" cy="972041"/>
      </dsp:txXfrm>
    </dsp:sp>
    <dsp:sp modelId="{8C4FC05C-6EFB-8149-A2F5-24D162F50FB8}">
      <dsp:nvSpPr>
        <dsp:cNvPr id="0" name=""/>
        <dsp:cNvSpPr/>
      </dsp:nvSpPr>
      <dsp:spPr>
        <a:xfrm>
          <a:off x="0" y="1946933"/>
          <a:ext cx="477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85F1A-F5C0-8E4D-B8FE-314B71FAD3C4}">
      <dsp:nvSpPr>
        <dsp:cNvPr id="0" name=""/>
        <dsp:cNvSpPr/>
      </dsp:nvSpPr>
      <dsp:spPr>
        <a:xfrm>
          <a:off x="0" y="1946933"/>
          <a:ext cx="4771607" cy="972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Open3d</a:t>
          </a:r>
          <a:endParaRPr lang="en-US" sz="2300" kern="1200"/>
        </a:p>
      </dsp:txBody>
      <dsp:txXfrm>
        <a:off x="0" y="1946933"/>
        <a:ext cx="4771607" cy="972041"/>
      </dsp:txXfrm>
    </dsp:sp>
    <dsp:sp modelId="{66ABA165-87A0-1A49-AAEA-A8293016C050}">
      <dsp:nvSpPr>
        <dsp:cNvPr id="0" name=""/>
        <dsp:cNvSpPr/>
      </dsp:nvSpPr>
      <dsp:spPr>
        <a:xfrm>
          <a:off x="0" y="2918974"/>
          <a:ext cx="477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A45CE-DFB5-B446-8B0B-F0A9C43E2271}">
      <dsp:nvSpPr>
        <dsp:cNvPr id="0" name=""/>
        <dsp:cNvSpPr/>
      </dsp:nvSpPr>
      <dsp:spPr>
        <a:xfrm>
          <a:off x="0" y="2918974"/>
          <a:ext cx="4771607" cy="972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Matplotlib</a:t>
          </a:r>
          <a:endParaRPr lang="en-US" sz="2300" kern="1200"/>
        </a:p>
      </dsp:txBody>
      <dsp:txXfrm>
        <a:off x="0" y="2918974"/>
        <a:ext cx="4771607" cy="972041"/>
      </dsp:txXfrm>
    </dsp:sp>
    <dsp:sp modelId="{96A6D0D9-62F3-4141-912F-7B4F8C94FDB7}">
      <dsp:nvSpPr>
        <dsp:cNvPr id="0" name=""/>
        <dsp:cNvSpPr/>
      </dsp:nvSpPr>
      <dsp:spPr>
        <a:xfrm>
          <a:off x="0" y="3891015"/>
          <a:ext cx="477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9429D5-A4B9-4048-B1D8-244D865E2C24}">
      <dsp:nvSpPr>
        <dsp:cNvPr id="0" name=""/>
        <dsp:cNvSpPr/>
      </dsp:nvSpPr>
      <dsp:spPr>
        <a:xfrm>
          <a:off x="0" y="3891015"/>
          <a:ext cx="4771607" cy="972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Pillow</a:t>
          </a:r>
          <a:endParaRPr lang="en-US" sz="2300" kern="1200"/>
        </a:p>
      </dsp:txBody>
      <dsp:txXfrm>
        <a:off x="0" y="3891015"/>
        <a:ext cx="4771607" cy="972041"/>
      </dsp:txXfrm>
    </dsp:sp>
    <dsp:sp modelId="{D343EC0B-B2CE-E842-880A-2CC9FB8A1219}">
      <dsp:nvSpPr>
        <dsp:cNvPr id="0" name=""/>
        <dsp:cNvSpPr/>
      </dsp:nvSpPr>
      <dsp:spPr>
        <a:xfrm>
          <a:off x="0" y="4863057"/>
          <a:ext cx="47716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B6CFD-CA9B-3445-8CD7-3684458DAD22}">
      <dsp:nvSpPr>
        <dsp:cNvPr id="0" name=""/>
        <dsp:cNvSpPr/>
      </dsp:nvSpPr>
      <dsp:spPr>
        <a:xfrm>
          <a:off x="0" y="4863057"/>
          <a:ext cx="4771607" cy="972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Numpy</a:t>
          </a:r>
          <a:endParaRPr lang="en-US" sz="2300" kern="1200"/>
        </a:p>
      </dsp:txBody>
      <dsp:txXfrm>
        <a:off x="0" y="4863057"/>
        <a:ext cx="4771607" cy="9720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F63D-E26D-9095-64EB-902EB2967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9DA01-EA74-FF21-E864-13D349E9D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3544A-DABD-5CF4-FFD0-316D16B18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8358-B5A6-4736-816E-E41161AB47CB}" type="datetimeFigureOut">
              <a:rPr lang="en-SG" smtClean="0"/>
              <a:t>13/9/2024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CF376-F3B1-73AA-3065-86DA3D466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0EC45-55A5-F70A-CED0-4485E288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64A99-86CB-4A24-B9E5-D928A50455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017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6D3F8-C5CC-3851-B096-68511AE8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048D02-E4AD-27CD-9FD7-32B198DBC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B1EBD-F707-DCE1-C118-8A62F39D2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8358-B5A6-4736-816E-E41161AB47CB}" type="datetimeFigureOut">
              <a:rPr lang="en-SG" smtClean="0"/>
              <a:t>13/9/2024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BBE9D-4696-BB1D-0398-F306BE00E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50C1B-D5B6-1D04-1FDE-56267B01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64A99-86CB-4A24-B9E5-D928A50455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0226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DDD3BD-4E58-12B4-DB1B-6B76AE1F7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F9EF8A-B1E7-BE3C-2622-19C5A7E7A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B200F-90D0-8006-4034-5EF5571D0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8358-B5A6-4736-816E-E41161AB47CB}" type="datetimeFigureOut">
              <a:rPr lang="en-SG" smtClean="0"/>
              <a:t>13/9/2024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157A-7AF5-7992-3A17-2433D47BB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6A433-C477-682A-6197-27CB93011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64A99-86CB-4A24-B9E5-D928A50455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296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371D-53F0-6AAE-C68B-B36BE674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34A7C-2CD1-CF5D-88A6-B119407D9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31CD2-2DBF-1F29-96A5-41FE9687C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8358-B5A6-4736-816E-E41161AB47CB}" type="datetimeFigureOut">
              <a:rPr lang="en-SG" smtClean="0"/>
              <a:t>13/9/2024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F8705-916F-0A62-22E8-54BF0452D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FA45A-CCCB-46A8-6974-BEFA6F78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64A99-86CB-4A24-B9E5-D928A50455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4242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23D25-E097-327E-C4A2-4E63A294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C74BC-5A60-AD23-EF41-E2107BCB5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4E16B-281C-AA69-7D1D-68DB3D47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8358-B5A6-4736-816E-E41161AB47CB}" type="datetimeFigureOut">
              <a:rPr lang="en-SG" smtClean="0"/>
              <a:t>13/9/2024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22C59-FF0C-A749-5DE5-74238F74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E90ED-088E-014E-CD59-37967D63B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64A99-86CB-4A24-B9E5-D928A50455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47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7B25-C8E7-68C2-65EA-D961021C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D967E-8B78-F061-3C9C-A8951A65C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4C69C-6698-CDBF-75FD-083560AA2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C94AB-C14E-EA98-BFE0-3D06BA79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8358-B5A6-4736-816E-E41161AB47CB}" type="datetimeFigureOut">
              <a:rPr lang="en-SG" smtClean="0"/>
              <a:t>13/9/2024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E41F6-7DB8-7A38-047C-173FC51B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BA7B2-3977-56D6-A6D6-56FE8294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64A99-86CB-4A24-B9E5-D928A50455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009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F898-8B5D-9C51-25F7-0089F646C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386DA-E1F8-F940-666E-877462095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A2475-9FBE-D8EB-6D90-CA87740E2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AF51C6-1598-94A0-C4DF-0B5C5368F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3CDD9-7064-FA0A-3744-C8A51E68D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94611-8056-E043-CF10-0825E7F2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8358-B5A6-4736-816E-E41161AB47CB}" type="datetimeFigureOut">
              <a:rPr lang="en-SG" smtClean="0"/>
              <a:t>13/9/2024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19378-621B-7035-6AFD-24FE4F3A8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3A8EF-C4BE-6047-EE12-655163B8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64A99-86CB-4A24-B9E5-D928A50455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201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A547-02BE-AB9F-3ED6-C0345A576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0BE118-70CB-F365-C05C-B66AB0BC7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8358-B5A6-4736-816E-E41161AB47CB}" type="datetimeFigureOut">
              <a:rPr lang="en-SG" smtClean="0"/>
              <a:t>13/9/2024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9B0B9E-C38C-A11A-5FC5-41A8A040F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4CDEB-EAB9-3036-17C4-63B5C8D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64A99-86CB-4A24-B9E5-D928A50455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71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833DF-B562-5F9D-7CE6-3CF50758E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8358-B5A6-4736-816E-E41161AB47CB}" type="datetimeFigureOut">
              <a:rPr lang="en-SG" smtClean="0"/>
              <a:t>13/9/2024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0AC247-15D5-37D2-7A88-87FC260C8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BBF9F-4578-555F-E7BF-016850543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64A99-86CB-4A24-B9E5-D928A50455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6836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B187F-E041-255E-9B24-A83C7E10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047DF-AA5B-1E21-BF59-61C29563F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B16C6-F664-81EF-CB46-0B110D0F0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D6482-BD0B-2A3B-682E-CA216317D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8358-B5A6-4736-816E-E41161AB47CB}" type="datetimeFigureOut">
              <a:rPr lang="en-SG" smtClean="0"/>
              <a:t>13/9/2024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FCFF4-FED5-840B-361E-5E0FB1ECB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14B0C-AD43-0A2C-BE36-0545455FD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64A99-86CB-4A24-B9E5-D928A50455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354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99E5-EDF0-754F-5901-ED7F26ED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85083-FAFD-7D37-B58D-847FC8FA1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128E6-3F13-661C-30B2-0EA3CB8DF7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C2E4F-4D98-0976-1C7E-9ECDFC03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8358-B5A6-4736-816E-E41161AB47CB}" type="datetimeFigureOut">
              <a:rPr lang="en-SG" smtClean="0"/>
              <a:t>13/9/2024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17A6B-000F-2700-ED37-04C206735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E9D76-6EF8-6255-C9AD-B4CFA9D37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64A99-86CB-4A24-B9E5-D928A50455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553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9B0DFE-7CA8-E28B-624E-BE8BC072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58201-C8C5-A0D7-2342-11DA083BA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18ABB-5CF9-0DA7-7704-6A367F43C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128358-B5A6-4736-816E-E41161AB47CB}" type="datetimeFigureOut">
              <a:rPr lang="en-SG" smtClean="0"/>
              <a:t>13/9/2024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54D46-8A2E-9864-C8F7-30566676A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CC286-C40D-382B-12BD-A80A05696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C64A99-86CB-4A24-B9E5-D928A50455A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4104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hal.science/hal-03686041/document" TargetMode="External"/><Relationship Id="rId2" Type="http://schemas.openxmlformats.org/officeDocument/2006/relationships/hyperlink" Target="https://arxiv.org/abs/2111.1328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5ypQIUbpA7c&amp;t=197s&amp;pp=ygUSM2QgcG9zZSBlc3RpbWF0aW9u" TargetMode="External"/><Relationship Id="rId4" Type="http://schemas.openxmlformats.org/officeDocument/2006/relationships/hyperlink" Target="https://medium.com/hackernoon/key-point-detection-in-flower-images-using-deep-learning-66a06aadc765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DE2E8FE-B87B-430D-9722-167B5E2C2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!!Rectangle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 descr="Frangipani flower">
            <a:extLst>
              <a:ext uri="{FF2B5EF4-FFF2-40B4-BE49-F238E27FC236}">
                <a16:creationId xmlns:a16="http://schemas.microsoft.com/office/drawing/2014/main" id="{93F1F691-E386-B40A-B4E2-592DBD9609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730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ADF255-5D23-DCD4-62D8-1F7CCC67D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910" y="1598246"/>
            <a:ext cx="4626709" cy="5122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Thai Flowers and Plants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F191D-5C26-7B00-7734-610CA6E42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0686" y="2724071"/>
            <a:ext cx="5672176" cy="18225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Computer Vision Term Project By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Paveena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Chuayaem</a:t>
            </a:r>
            <a:r>
              <a:rPr lang="en-US" sz="2000" dirty="0">
                <a:solidFill>
                  <a:srgbClr val="FFFFFF"/>
                </a:solidFill>
              </a:rPr>
              <a:t>(6430103)</a:t>
            </a:r>
            <a:endParaRPr lang="en-US" sz="200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Kyi Phyu Shin</a:t>
            </a:r>
            <a:r>
              <a:rPr lang="en-US" sz="2000">
                <a:solidFill>
                  <a:srgbClr val="FFFFFF"/>
                </a:solidFill>
              </a:rPr>
              <a:t> (6530335)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Noel </a:t>
            </a:r>
            <a:r>
              <a:rPr lang="en-US" sz="2000">
                <a:solidFill>
                  <a:srgbClr val="FFFFFF"/>
                </a:solidFill>
              </a:rPr>
              <a:t>Paing</a:t>
            </a:r>
            <a:r>
              <a:rPr lang="en-US" sz="2000" dirty="0">
                <a:solidFill>
                  <a:srgbClr val="FFFFFF"/>
                </a:solidFill>
              </a:rPr>
              <a:t> Oak </a:t>
            </a:r>
            <a:r>
              <a:rPr lang="en-US" sz="2000">
                <a:solidFill>
                  <a:srgbClr val="FFFFFF"/>
                </a:solidFill>
              </a:rPr>
              <a:t>Soe</a:t>
            </a:r>
            <a:r>
              <a:rPr lang="en-US" sz="2000" dirty="0">
                <a:solidFill>
                  <a:srgbClr val="FFFFFF"/>
                </a:solidFill>
              </a:rPr>
              <a:t> (6530183)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7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85806-55E0-2477-11BD-2B4F14795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SG" sz="8000">
                <a:solidFill>
                  <a:srgbClr val="FFFFFF"/>
                </a:solidFill>
              </a:rPr>
              <a:t>Third Attempt ( Libaries Used)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12684922-95DA-8E06-0AE2-D07DE7FA34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97233" y="518400"/>
          <a:ext cx="4771607" cy="5837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45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8698B-CED6-1889-637F-F9F9614F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SG" sz="5600">
                <a:solidFill>
                  <a:srgbClr val="FFFFFF"/>
                </a:solidFill>
              </a:rPr>
              <a:t>Third Attempt (Description)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29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11B3A515-D946-FE97-4919-FA0296257E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97233" y="518400"/>
            <a:ext cx="4771607" cy="58379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Image Processing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Resizes and extracts features from a sequence of images using the GLPN model.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Depth Map Generation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Combines depth information from all images to create a unified depth map.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Point Cloud Creation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Converts the depth map into an RGBD image and generates a point cloud in Open3D.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Post-Processing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Refines the point cloud by removing outliers and estimating surface normals.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Poisson Surface Reconstruction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Creates a 3D mesh from the point cloud and rotates it for visualization.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Mesh Export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Colors the 3D mesh based on the RGB image and exports it as an OBJ file.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572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698B-CED6-1889-637F-F9F9614F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Third Attempt (Results)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2EDD735-A846-F300-3D46-2BA316FE0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15" y="1949254"/>
            <a:ext cx="5731510" cy="322389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D843D83-46FF-7EB2-3AAA-6567199658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561" y="1903934"/>
            <a:ext cx="5454145" cy="3113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0433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A434BF-815B-14BF-896C-603E569B5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/>
              <a:t>Third Attempt with many picture</a:t>
            </a:r>
          </a:p>
        </p:txBody>
      </p:sp>
      <p:sp>
        <p:nvSpPr>
          <p:cNvPr id="309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A purple and white flower&#10;&#10;Description automatically generated">
            <a:extLst>
              <a:ext uri="{FF2B5EF4-FFF2-40B4-BE49-F238E27FC236}">
                <a16:creationId xmlns:a16="http://schemas.microsoft.com/office/drawing/2014/main" id="{20AFFD39-5378-EC3D-EB4D-3021B128A7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4356" y="2642616"/>
            <a:ext cx="3605784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5587F67-1CAC-A6E0-2331-1F18DEDF07C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2908561"/>
            <a:ext cx="5614416" cy="307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654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49" name="Rectangle 4148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389E3-35AD-D35F-71D1-547E22F6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74080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Third Attempt (Results)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D781BCDC-2552-5D6A-BA0C-9F566EA2688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4" b="-3"/>
          <a:stretch/>
        </p:blipFill>
        <p:spPr bwMode="auto">
          <a:xfrm>
            <a:off x="301752" y="300425"/>
            <a:ext cx="3758184" cy="381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32CA8B0-64E0-FFBB-AD98-739DD98C7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2" r="344" b="2"/>
          <a:stretch/>
        </p:blipFill>
        <p:spPr bwMode="auto">
          <a:xfrm>
            <a:off x="4224528" y="300447"/>
            <a:ext cx="3758184" cy="381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5FA9EBC-58F8-7AFB-62D0-2EB267534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2" r="344" b="2"/>
          <a:stretch/>
        </p:blipFill>
        <p:spPr bwMode="auto">
          <a:xfrm>
            <a:off x="8147304" y="300447"/>
            <a:ext cx="3758184" cy="381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1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38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51722-E32A-EE6D-13A6-792B21973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14292" cy="592871"/>
          </a:xfrm>
        </p:spPr>
        <p:txBody>
          <a:bodyPr>
            <a:noAutofit/>
          </a:bodyPr>
          <a:lstStyle/>
          <a:p>
            <a:r>
              <a:rPr lang="en-US" sz="2000"/>
              <a:t>THIRD ATTEMPT(AFTER REMOVAL OF BACKGROUND) RESULT</a:t>
            </a:r>
          </a:p>
        </p:txBody>
      </p:sp>
      <p:pic>
        <p:nvPicPr>
          <p:cNvPr id="4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4EAFE923-F4C7-FBF1-84E2-58E74A6816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0040" y="1203570"/>
            <a:ext cx="9132765" cy="515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6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589F-07BC-F4F2-1903-0281DBFC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Our Results So Far</a:t>
            </a:r>
          </a:p>
        </p:txBody>
      </p:sp>
      <p:pic>
        <p:nvPicPr>
          <p:cNvPr id="4" name="Content Placeholder 3" descr="A close-up of a white flower&#10;&#10;Description automatically generated">
            <a:extLst>
              <a:ext uri="{FF2B5EF4-FFF2-40B4-BE49-F238E27FC236}">
                <a16:creationId xmlns:a16="http://schemas.microsoft.com/office/drawing/2014/main" id="{2BA08C84-CC0C-852A-E3C8-633B8880C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36" y="2527391"/>
            <a:ext cx="3041115" cy="3280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2601C1-ABBE-B25D-D2AB-23A98461C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626" y="2527391"/>
            <a:ext cx="3821875" cy="3203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B5C7B3-8DA2-5518-CA99-8E80E8B9453B}"/>
              </a:ext>
            </a:extLst>
          </p:cNvPr>
          <p:cNvSpPr txBox="1"/>
          <p:nvPr/>
        </p:nvSpPr>
        <p:spPr>
          <a:xfrm>
            <a:off x="473726" y="1628233"/>
            <a:ext cx="10377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/>
              <a:t>Jasmine</a:t>
            </a:r>
          </a:p>
        </p:txBody>
      </p:sp>
    </p:spTree>
    <p:extLst>
      <p:ext uri="{BB962C8B-B14F-4D97-AF65-F5344CB8AC3E}">
        <p14:creationId xmlns:p14="http://schemas.microsoft.com/office/powerpoint/2010/main" val="1227495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589F-07BC-F4F2-1903-0281DBFC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Our Results So Far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B5C7B3-8DA2-5518-CA99-8E80E8B9453B}"/>
              </a:ext>
            </a:extLst>
          </p:cNvPr>
          <p:cNvSpPr txBox="1"/>
          <p:nvPr/>
        </p:nvSpPr>
        <p:spPr>
          <a:xfrm>
            <a:off x="473726" y="1628233"/>
            <a:ext cx="10377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/>
              <a:t>Orchid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013864-CECB-FFE5-D3FB-8A3E85B6B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764" y="2403616"/>
            <a:ext cx="3330636" cy="3874012"/>
          </a:xfrm>
          <a:prstGeom prst="rect">
            <a:avLst/>
          </a:prstGeom>
        </p:spPr>
      </p:pic>
      <p:pic>
        <p:nvPicPr>
          <p:cNvPr id="9" name="Picture 8" descr="A close-up of a flower&#10;&#10;Description automatically generated">
            <a:extLst>
              <a:ext uri="{FF2B5EF4-FFF2-40B4-BE49-F238E27FC236}">
                <a16:creationId xmlns:a16="http://schemas.microsoft.com/office/drawing/2014/main" id="{0AC0279D-8D04-9E31-BA57-FF225536E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65" y="2766341"/>
            <a:ext cx="4238258" cy="29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2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589F-07BC-F4F2-1903-0281DBFC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Our Results So Far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B5C7B3-8DA2-5518-CA99-8E80E8B9453B}"/>
              </a:ext>
            </a:extLst>
          </p:cNvPr>
          <p:cNvSpPr txBox="1"/>
          <p:nvPr/>
        </p:nvSpPr>
        <p:spPr>
          <a:xfrm>
            <a:off x="473726" y="1628233"/>
            <a:ext cx="10377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/>
              <a:t>Golden Shower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82983-F1A5-82E5-FA4E-1DB9DF75B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676" y="2583872"/>
            <a:ext cx="3924773" cy="3177950"/>
          </a:xfrm>
          <a:prstGeom prst="rect">
            <a:avLst/>
          </a:prstGeom>
        </p:spPr>
      </p:pic>
      <p:pic>
        <p:nvPicPr>
          <p:cNvPr id="4" name="Picture 3" descr="A yellow flowers on a stem&#10;&#10;Description automatically generated">
            <a:extLst>
              <a:ext uri="{FF2B5EF4-FFF2-40B4-BE49-F238E27FC236}">
                <a16:creationId xmlns:a16="http://schemas.microsoft.com/office/drawing/2014/main" id="{FDA05D27-17E8-4C64-E2DE-1539DE5FE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04" y="2827609"/>
            <a:ext cx="4275481" cy="30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2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589F-07BC-F4F2-1903-0281DBFC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Our Results So Far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B5C7B3-8DA2-5518-CA99-8E80E8B9453B}"/>
              </a:ext>
            </a:extLst>
          </p:cNvPr>
          <p:cNvSpPr txBox="1"/>
          <p:nvPr/>
        </p:nvSpPr>
        <p:spPr>
          <a:xfrm>
            <a:off x="473726" y="1628233"/>
            <a:ext cx="10377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/>
              <a:t>Tulip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19D7D-112D-6206-4E88-B58D4C0D3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903" y="2151454"/>
            <a:ext cx="3578726" cy="4238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1A55D-A7DC-3D2E-72E6-2479140082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3" y="2633667"/>
            <a:ext cx="5542892" cy="311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73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29E96-AE14-D9C0-3A5F-7C846DE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SG" sz="8000">
                <a:solidFill>
                  <a:srgbClr val="FFFFFF"/>
                </a:solidFill>
              </a:rPr>
              <a:t>Table of Contents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28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A16D4-62AD-041F-A04B-09912AF60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SG" sz="2000">
                <a:solidFill>
                  <a:schemeClr val="tx1">
                    <a:alpha val="80000"/>
                  </a:schemeClr>
                </a:solidFill>
              </a:rPr>
              <a:t>First Attempt</a:t>
            </a:r>
          </a:p>
          <a:p>
            <a:r>
              <a:rPr lang="en-SG" sz="2000">
                <a:solidFill>
                  <a:schemeClr val="tx1">
                    <a:alpha val="80000"/>
                  </a:schemeClr>
                </a:solidFill>
              </a:rPr>
              <a:t>Second Attempt</a:t>
            </a:r>
          </a:p>
          <a:p>
            <a:r>
              <a:rPr lang="en-SG" sz="2000">
                <a:solidFill>
                  <a:schemeClr val="tx1">
                    <a:alpha val="80000"/>
                  </a:schemeClr>
                </a:solidFill>
              </a:rPr>
              <a:t>Third Attempt</a:t>
            </a:r>
          </a:p>
          <a:p>
            <a:r>
              <a:rPr lang="en-SG" sz="2000">
                <a:solidFill>
                  <a:schemeClr val="tx1">
                    <a:alpha val="80000"/>
                  </a:schemeClr>
                </a:solidFill>
              </a:rPr>
              <a:t>Our Results </a:t>
            </a:r>
          </a:p>
          <a:p>
            <a:r>
              <a:rPr lang="en-SG" sz="2000">
                <a:solidFill>
                  <a:schemeClr val="tx1">
                    <a:alpha val="80000"/>
                  </a:schemeClr>
                </a:solidFill>
              </a:rPr>
              <a:t>What is for Future?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649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589F-07BC-F4F2-1903-0281DBFC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Our Results So Far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B5C7B3-8DA2-5518-CA99-8E80E8B9453B}"/>
              </a:ext>
            </a:extLst>
          </p:cNvPr>
          <p:cNvSpPr txBox="1"/>
          <p:nvPr/>
        </p:nvSpPr>
        <p:spPr>
          <a:xfrm>
            <a:off x="473726" y="1628233"/>
            <a:ext cx="10377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/>
              <a:t>Daisy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C84365-ED80-725D-002E-B385604AF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083" y="2402353"/>
            <a:ext cx="3747380" cy="3616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664E28-1CF1-94C8-962E-F06C291E29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38" y="2421183"/>
            <a:ext cx="4102176" cy="328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31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589F-07BC-F4F2-1903-0281DBFC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Our Results So Far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B5C7B3-8DA2-5518-CA99-8E80E8B9453B}"/>
              </a:ext>
            </a:extLst>
          </p:cNvPr>
          <p:cNvSpPr txBox="1"/>
          <p:nvPr/>
        </p:nvSpPr>
        <p:spPr>
          <a:xfrm>
            <a:off x="473726" y="1628233"/>
            <a:ext cx="10377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/>
              <a:t>Hibiscus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999E4-12ED-7C1B-5339-357B659305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03" y="2151453"/>
            <a:ext cx="4209329" cy="4209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82A33A-E515-96AC-4845-32978337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286" y="2523159"/>
            <a:ext cx="4209329" cy="297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90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589F-07BC-F4F2-1903-0281DBFC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Our Results So Far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B5C7B3-8DA2-5518-CA99-8E80E8B9453B}"/>
              </a:ext>
            </a:extLst>
          </p:cNvPr>
          <p:cNvSpPr txBox="1"/>
          <p:nvPr/>
        </p:nvSpPr>
        <p:spPr>
          <a:xfrm>
            <a:off x="473726" y="1628233"/>
            <a:ext cx="10377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/>
              <a:t>	Lily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C43F3-ACAC-F619-3A00-636C83EFF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317" y="2529829"/>
            <a:ext cx="3822935" cy="3540466"/>
          </a:xfrm>
          <a:prstGeom prst="rect">
            <a:avLst/>
          </a:prstGeom>
        </p:spPr>
      </p:pic>
      <p:pic>
        <p:nvPicPr>
          <p:cNvPr id="4" name="Picture 3" descr="A white flower with green leaves&#10;&#10;Description automatically generated">
            <a:extLst>
              <a:ext uri="{FF2B5EF4-FFF2-40B4-BE49-F238E27FC236}">
                <a16:creationId xmlns:a16="http://schemas.microsoft.com/office/drawing/2014/main" id="{543D1FEF-5618-B9D6-97A5-CE687EB179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68" y="2529829"/>
            <a:ext cx="3420650" cy="342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01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589F-07BC-F4F2-1903-0281DBFC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Our Results So Far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B5C7B3-8DA2-5518-CA99-8E80E8B9453B}"/>
              </a:ext>
            </a:extLst>
          </p:cNvPr>
          <p:cNvSpPr txBox="1"/>
          <p:nvPr/>
        </p:nvSpPr>
        <p:spPr>
          <a:xfrm>
            <a:off x="473726" y="1628233"/>
            <a:ext cx="10377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/>
              <a:t>	Blue Lotus</a:t>
            </a:r>
          </a:p>
        </p:txBody>
      </p:sp>
      <p:pic>
        <p:nvPicPr>
          <p:cNvPr id="5" name="Picture 4" descr="A close-up of a blue flower&#10;&#10;Description automatically generated">
            <a:extLst>
              <a:ext uri="{FF2B5EF4-FFF2-40B4-BE49-F238E27FC236}">
                <a16:creationId xmlns:a16="http://schemas.microsoft.com/office/drawing/2014/main" id="{AA033D9A-EDE4-AD59-A94A-56D3B8906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69" y="2570995"/>
            <a:ext cx="2967244" cy="2967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6F766-E364-7745-9C37-7D7360E7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60" y="2567872"/>
            <a:ext cx="3956932" cy="312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81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589F-07BC-F4F2-1903-0281DBFC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Our Results So Far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B5C7B3-8DA2-5518-CA99-8E80E8B9453B}"/>
              </a:ext>
            </a:extLst>
          </p:cNvPr>
          <p:cNvSpPr txBox="1"/>
          <p:nvPr/>
        </p:nvSpPr>
        <p:spPr>
          <a:xfrm>
            <a:off x="473726" y="1628233"/>
            <a:ext cx="10377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/>
              <a:t>	Ratchaphruek Flower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39FEC-0F1B-BC8D-2D2E-1FF16AF5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456" y="2857580"/>
            <a:ext cx="4140155" cy="2794073"/>
          </a:xfrm>
          <a:prstGeom prst="rect">
            <a:avLst/>
          </a:prstGeom>
        </p:spPr>
      </p:pic>
      <p:pic>
        <p:nvPicPr>
          <p:cNvPr id="4" name="Picture 3" descr="A yellow flower with petals&#10;&#10;Description automatically generated">
            <a:extLst>
              <a:ext uri="{FF2B5EF4-FFF2-40B4-BE49-F238E27FC236}">
                <a16:creationId xmlns:a16="http://schemas.microsoft.com/office/drawing/2014/main" id="{18EEB3F1-E213-D284-BE8B-72BB1B14BC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328" y="2749439"/>
            <a:ext cx="3308920" cy="33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42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8698B-CED6-1889-637F-F9F9614F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SG" sz="8000">
                <a:solidFill>
                  <a:srgbClr val="FFFFFF"/>
                </a:solidFill>
              </a:rPr>
              <a:t>What is for Future?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2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8A7D2-515C-C537-9A28-CE400640D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SG" sz="3000" kern="100">
                <a:solidFill>
                  <a:schemeClr val="tx1">
                    <a:alpha val="8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yanmar Text" panose="020B0502040204020203" pitchFamily="34" charset="0"/>
              </a:rPr>
              <a:t>Modify second attempt to automatically take camera’s intrinsic parameters from images</a:t>
            </a:r>
          </a:p>
          <a:p>
            <a:pPr>
              <a:spcAft>
                <a:spcPts val="800"/>
              </a:spcAft>
            </a:pPr>
            <a:r>
              <a:rPr lang="en-SG" sz="3000" kern="100">
                <a:solidFill>
                  <a:schemeClr val="tx1">
                    <a:alpha val="8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Myanmar Text" panose="020B0502040204020203" pitchFamily="34" charset="0"/>
              </a:rPr>
              <a:t>Modify first attempt to take multiple inputs (images) and produce a better mesh</a:t>
            </a:r>
          </a:p>
          <a:p>
            <a:endParaRPr lang="en-SG" sz="20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317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8698B-CED6-1889-637F-F9F9614F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SG" sz="6200">
                <a:solidFill>
                  <a:srgbClr val="FFFFFF"/>
                </a:solidFill>
              </a:rPr>
              <a:t>References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28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8A7D2-515C-C537-9A28-CE400640D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SG" sz="2000">
                <a:solidFill>
                  <a:schemeClr val="tx1">
                    <a:alpha val="80000"/>
                  </a:schemeClr>
                </a:solidFill>
                <a:hlinkClick r:id="rId2"/>
              </a:rPr>
              <a:t>https://arxiv.org/abs/2111.13285</a:t>
            </a:r>
            <a:endParaRPr lang="en-SG" sz="20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SG" sz="2000">
                <a:solidFill>
                  <a:schemeClr val="tx1">
                    <a:alpha val="80000"/>
                  </a:schemeClr>
                </a:solidFill>
                <a:hlinkClick r:id="rId3"/>
              </a:rPr>
              <a:t>https://inria.hal.science/hal-03686041/document</a:t>
            </a:r>
            <a:endParaRPr lang="en-SG" sz="20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SG" sz="2000">
                <a:solidFill>
                  <a:schemeClr val="tx1">
                    <a:alpha val="80000"/>
                  </a:schemeClr>
                </a:solidFill>
                <a:hlinkClick r:id="rId4"/>
              </a:rPr>
              <a:t>https://medium.com/hackernoon/key-point-detection-in-flower-images-using-deep-learning-66a06aadc765</a:t>
            </a:r>
            <a:endParaRPr lang="en-SG" sz="20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SG" sz="2000">
                <a:solidFill>
                  <a:schemeClr val="tx1">
                    <a:alpha val="80000"/>
                  </a:schemeClr>
                </a:solidFill>
                <a:hlinkClick r:id="rId5"/>
              </a:rPr>
              <a:t>https://www.youtube.com/watch?v=5ypQIUbpA7c&amp;t=197s&amp;pp=ygUSM2QgcG9zZSBlc3RpbWF0aW9u</a:t>
            </a:r>
            <a:endParaRPr lang="en-SG" sz="2000">
              <a:solidFill>
                <a:schemeClr val="tx1">
                  <a:alpha val="80000"/>
                </a:schemeClr>
              </a:solidFill>
            </a:endParaRPr>
          </a:p>
          <a:p>
            <a:endParaRPr lang="en-SG" sz="20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467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40C6A03-A965-473C-ADDE-B0F1C5C5C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E3886-FE8E-0548-10CD-6EE684E9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93" y="3064189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42" name="!!plus graphic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44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lose up of a pink flower&#10;&#10;Description automatically generated">
            <a:extLst>
              <a:ext uri="{FF2B5EF4-FFF2-40B4-BE49-F238E27FC236}">
                <a16:creationId xmlns:a16="http://schemas.microsoft.com/office/drawing/2014/main" id="{2262B84C-4BCF-6AEE-5E6E-6513EB49D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0" b="5720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46" name="!!circle graphic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37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85806-55E0-2477-11BD-2B4F14795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First Attempt  (Libaries Used) 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40B4FEBA-6627-021B-6987-AD10FE9465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8599638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6434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85806-55E0-2477-11BD-2B4F14795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SG" sz="5600">
                <a:solidFill>
                  <a:srgbClr val="FFFFFF"/>
                </a:solidFill>
              </a:rPr>
              <a:t>First Attempt (Description)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28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CA0A2-9CB7-09D6-A52E-0A31943BD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Image Preprocessing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: Loads and resizes images for depth estimation.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Depth Prediction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: Uses a GLPN model to predict depth maps from input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Point Cloud Creation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: Combines depth and RGB data to generate a 3D point cloud.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Outlier Removal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: Refines the point cloud by filtering out statistical outliers.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Surface Reconstruction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: Estimates normals and reconstructs a 3D mesh from the point cloud.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Mesh Visualization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: Rotates and displays the final 3D mesh with color.</a:t>
            </a:r>
          </a:p>
          <a:p>
            <a:endParaRPr lang="en-SG" sz="20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552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5806-55E0-2477-11BD-2B4F1479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First Attempt (Results)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0099BC-4D63-6A56-663E-9D0013759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763" y="1643130"/>
            <a:ext cx="2573670" cy="2107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31814C-4EC7-37A5-E694-CF1FBD79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430" y="1620422"/>
            <a:ext cx="2965139" cy="1907857"/>
          </a:xfrm>
          <a:prstGeom prst="rect">
            <a:avLst/>
          </a:prstGeom>
        </p:spPr>
      </p:pic>
      <p:pic>
        <p:nvPicPr>
          <p:cNvPr id="6" name="Picture 5" descr="A flower with a pink center&#10;&#10;Description automatically generated">
            <a:extLst>
              <a:ext uri="{FF2B5EF4-FFF2-40B4-BE49-F238E27FC236}">
                <a16:creationId xmlns:a16="http://schemas.microsoft.com/office/drawing/2014/main" id="{67BD9582-6C86-B2B8-0A66-70550B47B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010" y="1027906"/>
            <a:ext cx="3399790" cy="2430106"/>
          </a:xfrm>
          <a:prstGeom prst="rect">
            <a:avLst/>
          </a:prstGeom>
        </p:spPr>
      </p:pic>
      <p:pic>
        <p:nvPicPr>
          <p:cNvPr id="7" name="Picture 6" descr="A pink flower on a sheet of paper&#10;&#10;Description automatically generated">
            <a:extLst>
              <a:ext uri="{FF2B5EF4-FFF2-40B4-BE49-F238E27FC236}">
                <a16:creationId xmlns:a16="http://schemas.microsoft.com/office/drawing/2014/main" id="{93DFFADD-3100-6B18-8765-E45D7BF8F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848" y="3903138"/>
            <a:ext cx="2758440" cy="2251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E04C7-F4C2-5F6D-2B01-A3320D617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085" y="3920070"/>
            <a:ext cx="2509066" cy="221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7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26A90-8B1B-7C1E-01E0-A64B8E47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TH" sz="8000">
                <a:solidFill>
                  <a:srgbClr val="FFFFFF"/>
                </a:solidFill>
              </a:rPr>
              <a:t>Second Attempt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48" name="Content Placeholder 2">
            <a:extLst>
              <a:ext uri="{FF2B5EF4-FFF2-40B4-BE49-F238E27FC236}">
                <a16:creationId xmlns:a16="http://schemas.microsoft.com/office/drawing/2014/main" id="{9143D7A9-B1B2-9796-2E5A-84F5C9D42D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386716"/>
              </p:ext>
            </p:extLst>
          </p:nvPr>
        </p:nvGraphicFramePr>
        <p:xfrm>
          <a:off x="6297233" y="518400"/>
          <a:ext cx="4771607" cy="5837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556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E64F44-919F-F17A-0491-27D0527CB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TH" sz="5600">
                <a:solidFill>
                  <a:srgbClr val="FFFFFF"/>
                </a:solidFill>
              </a:rPr>
              <a:t>Second Attempt (Description)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2508C-869F-F583-B477-2DC7EF8FA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GB" sz="17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1700">
                <a:solidFill>
                  <a:schemeClr val="tx1">
                    <a:alpha val="80000"/>
                  </a:schemeClr>
                </a:solidFill>
              </a:rPr>
              <a:t>Loading camera intrinsic parameters</a:t>
            </a:r>
          </a:p>
          <a:p>
            <a:r>
              <a:rPr lang="en-GB" sz="1700">
                <a:solidFill>
                  <a:schemeClr val="tx1">
                    <a:alpha val="80000"/>
                  </a:schemeClr>
                </a:solidFill>
              </a:rPr>
              <a:t>Downscaling images and camera matrices</a:t>
            </a:r>
          </a:p>
          <a:p>
            <a:r>
              <a:rPr lang="en-GB" sz="1700">
                <a:solidFill>
                  <a:schemeClr val="tx1">
                    <a:alpha val="80000"/>
                  </a:schemeClr>
                </a:solidFill>
              </a:rPr>
              <a:t>Using SIFT for feature detection and matching between consecutive images</a:t>
            </a:r>
          </a:p>
          <a:p>
            <a:r>
              <a:rPr lang="en-GB" sz="1700">
                <a:solidFill>
                  <a:schemeClr val="tx1">
                    <a:alpha val="80000"/>
                  </a:schemeClr>
                </a:solidFill>
              </a:rPr>
              <a:t>Computing the essential matrix</a:t>
            </a:r>
          </a:p>
          <a:p>
            <a:r>
              <a:rPr lang="en-GB" sz="1700">
                <a:solidFill>
                  <a:schemeClr val="tx1">
                    <a:alpha val="80000"/>
                  </a:schemeClr>
                </a:solidFill>
              </a:rPr>
              <a:t>Recovering camera pose through rotation and translation matrices</a:t>
            </a:r>
          </a:p>
          <a:p>
            <a:r>
              <a:rPr lang="en-GB" sz="1700">
                <a:solidFill>
                  <a:schemeClr val="tx1">
                    <a:alpha val="80000"/>
                  </a:schemeClr>
                </a:solidFill>
              </a:rPr>
              <a:t>Triangulating 3D points from 2D image correspondences</a:t>
            </a:r>
          </a:p>
          <a:p>
            <a:r>
              <a:rPr lang="en-GB" sz="1700">
                <a:solidFill>
                  <a:schemeClr val="tx1">
                    <a:alpha val="80000"/>
                  </a:schemeClr>
                </a:solidFill>
              </a:rPr>
              <a:t>Calculating reprojection error to assess 3D point accuracy</a:t>
            </a:r>
          </a:p>
          <a:p>
            <a:r>
              <a:rPr lang="en-GB" sz="1700">
                <a:solidFill>
                  <a:schemeClr val="tx1">
                    <a:alpha val="80000"/>
                  </a:schemeClr>
                </a:solidFill>
              </a:rPr>
              <a:t>Supporting bundle adjustment for refining 3D points and camera parameters</a:t>
            </a:r>
          </a:p>
          <a:p>
            <a:r>
              <a:rPr lang="en-GB" sz="1700">
                <a:solidFill>
                  <a:schemeClr val="tx1">
                    <a:alpha val="80000"/>
                  </a:schemeClr>
                </a:solidFill>
              </a:rPr>
              <a:t>Saving the final 3D point cloud as a .ply file</a:t>
            </a:r>
          </a:p>
          <a:p>
            <a:r>
              <a:rPr lang="en-GB" sz="1700">
                <a:solidFill>
                  <a:schemeClr val="tx1">
                    <a:alpha val="80000"/>
                  </a:schemeClr>
                </a:solidFill>
              </a:rPr>
              <a:t>Detecting and refining common points across multiple views for accurate 3D structure estimation</a:t>
            </a:r>
            <a:endParaRPr lang="en-TH" sz="17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316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572A-84B0-0A45-A589-936F539EF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/>
              <a:t>Second Attempt (Result)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EA452-4503-077F-015A-33BD0F8BB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Input Images Sample taken from different angles </a:t>
            </a:r>
            <a:endParaRPr lang="en-T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D3947D-6C23-980A-D713-EDCEC02B1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TH"/>
              <a:t>Output Image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23FEDB-87E6-A656-855F-E10B2107CB1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TH"/>
          </a:p>
        </p:txBody>
      </p:sp>
      <p:pic>
        <p:nvPicPr>
          <p:cNvPr id="1026" name="Picture 2" descr="A statue of a person in a suit&#10;&#10;Description automatically generated">
            <a:extLst>
              <a:ext uri="{FF2B5EF4-FFF2-40B4-BE49-F238E27FC236}">
                <a16:creationId xmlns:a16="http://schemas.microsoft.com/office/drawing/2014/main" id="{FA8E4D3E-9787-8A2C-6B21-B657CA98EFA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303" y="2505075"/>
            <a:ext cx="2596757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computer generated image of a chair in the water&#10;&#10;Description automatically generated">
            <a:extLst>
              <a:ext uri="{FF2B5EF4-FFF2-40B4-BE49-F238E27FC236}">
                <a16:creationId xmlns:a16="http://schemas.microsoft.com/office/drawing/2014/main" id="{4D6B784F-672A-4EF2-8159-D90E5F932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05075"/>
            <a:ext cx="5217016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11D79E5-B798-B06E-4F52-E77D55EC82B1}"/>
              </a:ext>
            </a:extLst>
          </p:cNvPr>
          <p:cNvCxnSpPr/>
          <p:nvPr/>
        </p:nvCxnSpPr>
        <p:spPr>
          <a:xfrm flipV="1">
            <a:off x="1954" y="1443893"/>
            <a:ext cx="6609861" cy="2344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420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8420A9-C9FE-2C53-9FA7-30C9BB6F3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365125"/>
            <a:ext cx="11013141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Second Attempt </a:t>
            </a:r>
          </a:p>
        </p:txBody>
      </p:sp>
      <p:pic>
        <p:nvPicPr>
          <p:cNvPr id="2050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65CF94F-832A-7BAD-C9E2-27C07BDA09A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7" r="2" b="2"/>
          <a:stretch/>
        </p:blipFill>
        <p:spPr bwMode="auto">
          <a:xfrm>
            <a:off x="181234" y="2543380"/>
            <a:ext cx="5828261" cy="358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4A19101-17F6-A976-D12A-2EB689026E0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05" y="2753747"/>
            <a:ext cx="5828261" cy="316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958E8F-78FE-EB95-CDDE-017B70835DFC}"/>
              </a:ext>
            </a:extLst>
          </p:cNvPr>
          <p:cNvCxnSpPr/>
          <p:nvPr/>
        </p:nvCxnSpPr>
        <p:spPr>
          <a:xfrm flipV="1">
            <a:off x="1954" y="1756508"/>
            <a:ext cx="4870939" cy="1367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1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31D50157EAF742B27CFC606749F299" ma:contentTypeVersion="16" ma:contentTypeDescription="Create a new document." ma:contentTypeScope="" ma:versionID="e652748a7f0c4db44bf13bc26f048218">
  <xsd:schema xmlns:xsd="http://www.w3.org/2001/XMLSchema" xmlns:xs="http://www.w3.org/2001/XMLSchema" xmlns:p="http://schemas.microsoft.com/office/2006/metadata/properties" xmlns:ns3="e00ecd57-0d74-44e0-817c-03d4b632c110" xmlns:ns4="fe9583be-d565-4032-a51b-9da2e7ff098b" targetNamespace="http://schemas.microsoft.com/office/2006/metadata/properties" ma:root="true" ma:fieldsID="ef90f81cbb8856d65bcbc732aa0cfc19" ns3:_="" ns4:_="">
    <xsd:import namespace="e00ecd57-0d74-44e0-817c-03d4b632c110"/>
    <xsd:import namespace="fe9583be-d565-4032-a51b-9da2e7ff098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0ecd57-0d74-44e0-817c-03d4b632c1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9583be-d565-4032-a51b-9da2e7ff098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00ecd57-0d74-44e0-817c-03d4b632c11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BEFEC8-080E-4634-A498-66E945F06203}">
  <ds:schemaRefs>
    <ds:schemaRef ds:uri="e00ecd57-0d74-44e0-817c-03d4b632c110"/>
    <ds:schemaRef ds:uri="fe9583be-d565-4032-a51b-9da2e7ff09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A066BD-5D2C-4503-9A05-3938AD404284}">
  <ds:schemaRefs>
    <ds:schemaRef ds:uri="http://purl.org/dc/terms/"/>
    <ds:schemaRef ds:uri="http://schemas.openxmlformats.org/package/2006/metadata/core-properties"/>
    <ds:schemaRef ds:uri="e00ecd57-0d74-44e0-817c-03d4b632c110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fe9583be-d565-4032-a51b-9da2e7ff098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147F681-2745-4D59-BAF8-FD517CDA3D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570</Words>
  <Application>Microsoft Office PowerPoint</Application>
  <PresentationFormat>Widescreen</PresentationFormat>
  <Paragraphs>96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Office Theme</vt:lpstr>
      <vt:lpstr>Thai Flowers and Plants</vt:lpstr>
      <vt:lpstr>Table of Contents</vt:lpstr>
      <vt:lpstr>First Attempt  (Libaries Used) </vt:lpstr>
      <vt:lpstr>First Attempt (Description) </vt:lpstr>
      <vt:lpstr>First Attempt (Results) </vt:lpstr>
      <vt:lpstr>Second Attempt</vt:lpstr>
      <vt:lpstr>Second Attempt (Description)</vt:lpstr>
      <vt:lpstr>Second Attempt (Result)</vt:lpstr>
      <vt:lpstr>Second Attempt </vt:lpstr>
      <vt:lpstr>Third Attempt ( Libaries Used) </vt:lpstr>
      <vt:lpstr>Third Attempt (Description) </vt:lpstr>
      <vt:lpstr>Third Attempt (Results) </vt:lpstr>
      <vt:lpstr>Third Attempt with many picture</vt:lpstr>
      <vt:lpstr>Third Attempt (Results) </vt:lpstr>
      <vt:lpstr>THIRD ATTEMPT(AFTER REMOVAL OF BACKGROUND) RESULT</vt:lpstr>
      <vt:lpstr>Our Results So Far</vt:lpstr>
      <vt:lpstr>Our Results So Far</vt:lpstr>
      <vt:lpstr>Our Results So Far</vt:lpstr>
      <vt:lpstr>Our Results So Far</vt:lpstr>
      <vt:lpstr>Our Results So Far</vt:lpstr>
      <vt:lpstr>Our Results So Far</vt:lpstr>
      <vt:lpstr>Our Results So Far</vt:lpstr>
      <vt:lpstr>Our Results So Far</vt:lpstr>
      <vt:lpstr>Our Results So Far</vt:lpstr>
      <vt:lpstr>What is for Future?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Thai Flowers and Plants</dc:title>
  <dc:creator>NOEL PAING OAK SOE -</dc:creator>
  <cp:lastModifiedBy>NOEL PAING OAK SOE -</cp:lastModifiedBy>
  <cp:revision>1</cp:revision>
  <dcterms:created xsi:type="dcterms:W3CDTF">2024-09-13T03:21:39Z</dcterms:created>
  <dcterms:modified xsi:type="dcterms:W3CDTF">2024-09-13T04:23:47Z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0x0101005A31D50157EAF742B27CFC606749F299</vt:lpwstr>
  </property>
</Properties>
</file>